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2652D-580B-46DC-8691-1BD7FCD327F5}" type="datetimeFigureOut">
              <a:rPr lang="es-CO" smtClean="0"/>
              <a:t>05/02/2016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15147-0E48-4F34-92E4-E376046F0F3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1808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15147-0E48-4F34-92E4-E376046F0F3A}" type="slidenum">
              <a:rPr lang="es-CO" smtClean="0"/>
              <a:t>32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49629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859E-5400-44E9-88A2-BC901843C4B7}" type="datetimeFigureOut">
              <a:rPr lang="es-CO" smtClean="0"/>
              <a:t>05/02/2016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1A4E-E86E-4E42-ABB9-51FB8BF9BD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50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859E-5400-44E9-88A2-BC901843C4B7}" type="datetimeFigureOut">
              <a:rPr lang="es-CO" smtClean="0"/>
              <a:t>05/02/2016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1A4E-E86E-4E42-ABB9-51FB8BF9BD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678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859E-5400-44E9-88A2-BC901843C4B7}" type="datetimeFigureOut">
              <a:rPr lang="es-CO" smtClean="0"/>
              <a:t>05/02/2016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1A4E-E86E-4E42-ABB9-51FB8BF9BD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4132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859E-5400-44E9-88A2-BC901843C4B7}" type="datetimeFigureOut">
              <a:rPr lang="es-CO" smtClean="0"/>
              <a:t>05/02/2016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1A4E-E86E-4E42-ABB9-51FB8BF9BD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607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859E-5400-44E9-88A2-BC901843C4B7}" type="datetimeFigureOut">
              <a:rPr lang="es-CO" smtClean="0"/>
              <a:t>05/02/2016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1A4E-E86E-4E42-ABB9-51FB8BF9BD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9249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859E-5400-44E9-88A2-BC901843C4B7}" type="datetimeFigureOut">
              <a:rPr lang="es-CO" smtClean="0"/>
              <a:t>05/02/2016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1A4E-E86E-4E42-ABB9-51FB8BF9BD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7446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859E-5400-44E9-88A2-BC901843C4B7}" type="datetimeFigureOut">
              <a:rPr lang="es-CO" smtClean="0"/>
              <a:t>05/02/2016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1A4E-E86E-4E42-ABB9-51FB8BF9BD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2056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859E-5400-44E9-88A2-BC901843C4B7}" type="datetimeFigureOut">
              <a:rPr lang="es-CO" smtClean="0"/>
              <a:t>05/02/2016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1A4E-E86E-4E42-ABB9-51FB8BF9BD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039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859E-5400-44E9-88A2-BC901843C4B7}" type="datetimeFigureOut">
              <a:rPr lang="es-CO" smtClean="0"/>
              <a:t>05/02/2016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1A4E-E86E-4E42-ABB9-51FB8BF9BD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4697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859E-5400-44E9-88A2-BC901843C4B7}" type="datetimeFigureOut">
              <a:rPr lang="es-CO" smtClean="0"/>
              <a:t>05/02/2016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1A4E-E86E-4E42-ABB9-51FB8BF9BD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0342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859E-5400-44E9-88A2-BC901843C4B7}" type="datetimeFigureOut">
              <a:rPr lang="es-CO" smtClean="0"/>
              <a:t>05/02/2016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1A4E-E86E-4E42-ABB9-51FB8BF9BD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816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2859E-5400-44E9-88A2-BC901843C4B7}" type="datetimeFigureOut">
              <a:rPr lang="es-CO" smtClean="0"/>
              <a:t>05/02/2016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F1A4E-E86E-4E42-ABB9-51FB8BF9BD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0683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242150"/>
            <a:ext cx="7772400" cy="747514"/>
          </a:xfrm>
        </p:spPr>
        <p:txBody>
          <a:bodyPr>
            <a:normAutofit fontScale="90000"/>
          </a:bodyPr>
          <a:lstStyle/>
          <a:p>
            <a:r>
              <a:rPr lang="es-CO" b="1" dirty="0" smtClean="0"/>
              <a:t>HOMBRO</a:t>
            </a:r>
            <a:endParaRPr lang="es-CO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9664"/>
            <a:ext cx="4968552" cy="545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823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912322" cy="441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078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826005" cy="3728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3029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836712"/>
            <a:ext cx="8708987" cy="479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499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995"/>
            <a:ext cx="8964487" cy="413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158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4" y="1484784"/>
            <a:ext cx="8939957" cy="3115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510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51574"/>
            <a:ext cx="5904656" cy="5366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227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6087"/>
            <a:ext cx="8712968" cy="516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498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16" y="188640"/>
            <a:ext cx="8892480" cy="244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45" y="2780928"/>
            <a:ext cx="8365222" cy="385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477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0069"/>
            <a:ext cx="6696744" cy="664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36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4869"/>
            <a:ext cx="7451788" cy="651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240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4664"/>
            <a:ext cx="3456384" cy="5906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211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48215"/>
            <a:ext cx="8592019" cy="421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360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7920880" cy="4606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523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651329" cy="416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877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82399"/>
            <a:ext cx="8496944" cy="5038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177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5" y="908720"/>
            <a:ext cx="8898640" cy="454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036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7059802" cy="630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091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231189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1992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21831"/>
            <a:ext cx="8361557" cy="459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5266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5988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1734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64704"/>
            <a:ext cx="5544616" cy="5228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433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4222"/>
            <a:ext cx="8264906" cy="6009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950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848872" cy="485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0406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20" y="869891"/>
            <a:ext cx="8853259" cy="430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7433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8136904" cy="498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41251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287142" cy="428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4804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61" y="1052736"/>
            <a:ext cx="8640960" cy="3457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608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11" y="1052736"/>
            <a:ext cx="8368639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981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8162"/>
            <a:ext cx="8800248" cy="60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698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754" y="620688"/>
            <a:ext cx="6475606" cy="570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92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54" y="476672"/>
            <a:ext cx="8932877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057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26" y="404664"/>
            <a:ext cx="8595043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981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3770"/>
            <a:ext cx="5040560" cy="640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1383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</Words>
  <Application>Microsoft Office PowerPoint</Application>
  <PresentationFormat>Presentación en pantalla (4:3)</PresentationFormat>
  <Paragraphs>2</Paragraphs>
  <Slides>34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Tema de Office</vt:lpstr>
      <vt:lpstr>HOMBRO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HOMBRO</dc:title>
  <dc:creator>ALEJANDRO GÓMEZ</dc:creator>
  <cp:lastModifiedBy>ALEJANDRO GÓMEZ</cp:lastModifiedBy>
  <cp:revision>3</cp:revision>
  <dcterms:created xsi:type="dcterms:W3CDTF">2016-02-05T11:00:53Z</dcterms:created>
  <dcterms:modified xsi:type="dcterms:W3CDTF">2016-02-05T11:26:42Z</dcterms:modified>
</cp:coreProperties>
</file>