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5" r:id="rId7"/>
    <p:sldId id="258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2BEF-7A09-4EB3-9396-D756483D9F22}" type="datetimeFigureOut">
              <a:rPr lang="es-CO" smtClean="0"/>
              <a:t>15/04/2016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7FCF-6D5E-48AD-8384-5017AED9F9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734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2BEF-7A09-4EB3-9396-D756483D9F22}" type="datetimeFigureOut">
              <a:rPr lang="es-CO" smtClean="0"/>
              <a:t>15/04/2016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7FCF-6D5E-48AD-8384-5017AED9F9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399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2BEF-7A09-4EB3-9396-D756483D9F22}" type="datetimeFigureOut">
              <a:rPr lang="es-CO" smtClean="0"/>
              <a:t>15/04/2016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7FCF-6D5E-48AD-8384-5017AED9F9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025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2BEF-7A09-4EB3-9396-D756483D9F22}" type="datetimeFigureOut">
              <a:rPr lang="es-CO" smtClean="0"/>
              <a:t>15/04/2016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7FCF-6D5E-48AD-8384-5017AED9F9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967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2BEF-7A09-4EB3-9396-D756483D9F22}" type="datetimeFigureOut">
              <a:rPr lang="es-CO" smtClean="0"/>
              <a:t>15/04/2016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7FCF-6D5E-48AD-8384-5017AED9F9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308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2BEF-7A09-4EB3-9396-D756483D9F22}" type="datetimeFigureOut">
              <a:rPr lang="es-CO" smtClean="0"/>
              <a:t>15/04/2016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7FCF-6D5E-48AD-8384-5017AED9F9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880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2BEF-7A09-4EB3-9396-D756483D9F22}" type="datetimeFigureOut">
              <a:rPr lang="es-CO" smtClean="0"/>
              <a:t>15/04/2016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7FCF-6D5E-48AD-8384-5017AED9F9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172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2BEF-7A09-4EB3-9396-D756483D9F22}" type="datetimeFigureOut">
              <a:rPr lang="es-CO" smtClean="0"/>
              <a:t>15/04/2016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7FCF-6D5E-48AD-8384-5017AED9F9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329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2BEF-7A09-4EB3-9396-D756483D9F22}" type="datetimeFigureOut">
              <a:rPr lang="es-CO" smtClean="0"/>
              <a:t>15/04/2016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7FCF-6D5E-48AD-8384-5017AED9F9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463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2BEF-7A09-4EB3-9396-D756483D9F22}" type="datetimeFigureOut">
              <a:rPr lang="es-CO" smtClean="0"/>
              <a:t>15/04/2016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7FCF-6D5E-48AD-8384-5017AED9F9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222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2BEF-7A09-4EB3-9396-D756483D9F22}" type="datetimeFigureOut">
              <a:rPr lang="es-CO" smtClean="0"/>
              <a:t>15/04/2016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7FCF-6D5E-48AD-8384-5017AED9F9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566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C2BEF-7A09-4EB3-9396-D756483D9F22}" type="datetimeFigureOut">
              <a:rPr lang="es-CO" smtClean="0"/>
              <a:t>15/04/2016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7FCF-6D5E-48AD-8384-5017AED9F9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524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248246"/>
            <a:ext cx="4966320" cy="1470025"/>
          </a:xfrm>
        </p:spPr>
        <p:txBody>
          <a:bodyPr>
            <a:normAutofit/>
          </a:bodyPr>
          <a:lstStyle/>
          <a:p>
            <a:r>
              <a:rPr lang="es-CO" sz="7200" dirty="0" smtClean="0"/>
              <a:t>CODO</a:t>
            </a:r>
            <a:endParaRPr lang="es-CO" sz="7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8143" y="3802456"/>
            <a:ext cx="5256584" cy="1752600"/>
          </a:xfrm>
        </p:spPr>
        <p:txBody>
          <a:bodyPr>
            <a:normAutofit fontScale="62500" lnSpcReduction="20000"/>
          </a:bodyPr>
          <a:lstStyle/>
          <a:p>
            <a:r>
              <a:rPr lang="es-CO" sz="5100" dirty="0" smtClean="0">
                <a:solidFill>
                  <a:schemeClr val="tx1"/>
                </a:solidFill>
              </a:rPr>
              <a:t>ALEJANDRO GÓMEZ RODAS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Fisioterapeuta y Kinesiólogo U.T.P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Profesional en Ciencias del Deporte y la Recreación  U.T.P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Especialista en Actividad Física y Salud  </a:t>
            </a:r>
            <a:r>
              <a:rPr lang="es-CO" dirty="0" err="1" smtClean="0">
                <a:solidFill>
                  <a:schemeClr val="tx1"/>
                </a:solidFill>
              </a:rPr>
              <a:t>U.de</a:t>
            </a:r>
            <a:r>
              <a:rPr lang="es-CO" dirty="0" err="1" smtClean="0">
                <a:solidFill>
                  <a:schemeClr val="tx1"/>
                </a:solidFill>
              </a:rPr>
              <a:t>.A</a:t>
            </a: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27" y="980728"/>
            <a:ext cx="3126085" cy="457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255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65" y="188640"/>
            <a:ext cx="2929285" cy="648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25" y="317776"/>
            <a:ext cx="2880320" cy="62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459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438988" cy="34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614478"/>
            <a:ext cx="3844303" cy="313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171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9510"/>
            <a:ext cx="4104456" cy="427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26" y="548680"/>
            <a:ext cx="340284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697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164088" cy="55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646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668462" cy="372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71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55715"/>
            <a:ext cx="7488832" cy="563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147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43511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729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752528" cy="463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6672"/>
            <a:ext cx="309722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476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5"/>
            <a:ext cx="3491072" cy="487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8728"/>
            <a:ext cx="3888432" cy="426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756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965"/>
            <a:ext cx="3528392" cy="599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3340100" cy="648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238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104456" cy="451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917275"/>
            <a:ext cx="4226751" cy="428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524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2959188" cy="637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576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62316"/>
            <a:ext cx="8424936" cy="435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334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96752"/>
            <a:ext cx="8673023" cy="408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993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2024"/>
            <a:ext cx="8136904" cy="457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829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991" y="260648"/>
            <a:ext cx="5112568" cy="628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03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7001"/>
            <a:ext cx="8208912" cy="509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406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70125"/>
            <a:ext cx="8767527" cy="484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002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5776"/>
            <a:ext cx="8712968" cy="506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481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16846"/>
            <a:ext cx="8136904" cy="556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490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5617"/>
            <a:ext cx="4104456" cy="646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85581"/>
            <a:ext cx="4699815" cy="410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21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1753"/>
            <a:ext cx="4320480" cy="283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251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56" y="3284984"/>
            <a:ext cx="3145456" cy="339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284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7769"/>
            <a:ext cx="5400600" cy="589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553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5184576" cy="586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552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73911"/>
            <a:ext cx="8784976" cy="363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730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894709" cy="574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658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223838"/>
            <a:ext cx="6542087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2019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82940" cy="586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214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624634" cy="479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41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3863711" cy="525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31" y="1268760"/>
            <a:ext cx="4009478" cy="375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50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770797" cy="360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02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4727"/>
            <a:ext cx="7814401" cy="431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29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93046" cy="373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3600400" cy="305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704" y="3382777"/>
            <a:ext cx="2958591" cy="312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01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08370"/>
            <a:ext cx="3384376" cy="527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6033"/>
            <a:ext cx="448792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4302233" cy="233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449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2880320" cy="60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55" y="452977"/>
            <a:ext cx="2888638" cy="591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9177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24</Words>
  <Application>Microsoft Office PowerPoint</Application>
  <PresentationFormat>Presentación en pantalla (4:3)</PresentationFormat>
  <Paragraphs>5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CODO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CODO</dc:title>
  <dc:creator>ALEJANDRO GÓMEZ</dc:creator>
  <cp:lastModifiedBy>ALEJANDRO GÓMEZ</cp:lastModifiedBy>
  <cp:revision>9</cp:revision>
  <dcterms:created xsi:type="dcterms:W3CDTF">2016-04-06T19:55:46Z</dcterms:created>
  <dcterms:modified xsi:type="dcterms:W3CDTF">2016-04-15T13:24:14Z</dcterms:modified>
</cp:coreProperties>
</file>