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5" r:id="rId4"/>
    <p:sldId id="260" r:id="rId5"/>
    <p:sldId id="261" r:id="rId6"/>
    <p:sldId id="274" r:id="rId7"/>
    <p:sldId id="262" r:id="rId8"/>
    <p:sldId id="287" r:id="rId9"/>
    <p:sldId id="273" r:id="rId10"/>
    <p:sldId id="264" r:id="rId11"/>
    <p:sldId id="269" r:id="rId12"/>
    <p:sldId id="270" r:id="rId13"/>
    <p:sldId id="265" r:id="rId14"/>
    <p:sldId id="276" r:id="rId15"/>
    <p:sldId id="279" r:id="rId16"/>
    <p:sldId id="280" r:id="rId17"/>
    <p:sldId id="278" r:id="rId18"/>
    <p:sldId id="283" r:id="rId19"/>
    <p:sldId id="288" r:id="rId20"/>
    <p:sldId id="289" r:id="rId21"/>
    <p:sldId id="284" r:id="rId22"/>
    <p:sldId id="290" r:id="rId23"/>
    <p:sldId id="291" r:id="rId24"/>
    <p:sldId id="292" r:id="rId25"/>
    <p:sldId id="293" r:id="rId26"/>
    <p:sldId id="294" r:id="rId27"/>
    <p:sldId id="296" r:id="rId28"/>
    <p:sldId id="285" r:id="rId2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E894C-4FE0-40E2-AE7C-24AA55EB8A4E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B311738-09B5-45F0-A662-3BE9350B494A}">
      <dgm:prSet phldrT="[Texto]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dirty="0" smtClean="0"/>
            <a:t>DEPORTE EN PERMANENTE TRANSFORMACIÓN</a:t>
          </a:r>
          <a:endParaRPr lang="es-CO" dirty="0"/>
        </a:p>
      </dgm:t>
    </dgm:pt>
    <dgm:pt modelId="{C0F17AC6-1803-4198-8D4E-6308D30D39D5}" type="parTrans" cxnId="{44A07961-0015-44C7-B20E-B28F368BA05A}">
      <dgm:prSet/>
      <dgm:spPr/>
      <dgm:t>
        <a:bodyPr/>
        <a:lstStyle/>
        <a:p>
          <a:endParaRPr lang="es-CO"/>
        </a:p>
      </dgm:t>
    </dgm:pt>
    <dgm:pt modelId="{121478EB-BCBD-4220-BD6A-B0A5800FF2D0}" type="sibTrans" cxnId="{44A07961-0015-44C7-B20E-B28F368BA05A}">
      <dgm:prSet/>
      <dgm:spPr/>
      <dgm:t>
        <a:bodyPr/>
        <a:lstStyle/>
        <a:p>
          <a:endParaRPr lang="es-CO"/>
        </a:p>
      </dgm:t>
    </dgm:pt>
    <dgm:pt modelId="{0FF88EE3-112B-4260-ADC9-72EDBB39418C}">
      <dgm:prSet phldrT="[Texto]"/>
      <dgm:spPr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Necesidad social y estratégica</a:t>
          </a:r>
          <a:endParaRPr lang="es-CO" dirty="0">
            <a:solidFill>
              <a:schemeClr val="tx1"/>
            </a:solidFill>
          </a:endParaRPr>
        </a:p>
      </dgm:t>
    </dgm:pt>
    <dgm:pt modelId="{05ED564D-4FD7-4B3A-BD61-CCBA09EC7116}" type="parTrans" cxnId="{CCBBDDAE-A008-4FBF-A5E5-27FD0038EE7A}">
      <dgm:prSet/>
      <dgm:spPr/>
      <dgm:t>
        <a:bodyPr/>
        <a:lstStyle/>
        <a:p>
          <a:endParaRPr lang="es-CO"/>
        </a:p>
      </dgm:t>
    </dgm:pt>
    <dgm:pt modelId="{D3E34BDC-9DEC-4CDA-9560-83333ACB2585}" type="sibTrans" cxnId="{CCBBDDAE-A008-4FBF-A5E5-27FD0038EE7A}">
      <dgm:prSet/>
      <dgm:spPr/>
      <dgm:t>
        <a:bodyPr/>
        <a:lstStyle/>
        <a:p>
          <a:endParaRPr lang="es-CO"/>
        </a:p>
      </dgm:t>
    </dgm:pt>
    <dgm:pt modelId="{09311A56-3146-4197-AA5E-7681F99D678E}">
      <dgm:prSet phldrT="[Texto]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Reconocimiento personal y colectivo</a:t>
          </a:r>
          <a:endParaRPr lang="es-CO" dirty="0">
            <a:solidFill>
              <a:schemeClr val="tx1"/>
            </a:solidFill>
          </a:endParaRPr>
        </a:p>
      </dgm:t>
    </dgm:pt>
    <dgm:pt modelId="{A2605DC5-B5B0-4022-822C-89B8602B8226}" type="parTrans" cxnId="{313794E1-9B93-41E4-AED5-B40E5F31B946}">
      <dgm:prSet/>
      <dgm:spPr/>
      <dgm:t>
        <a:bodyPr/>
        <a:lstStyle/>
        <a:p>
          <a:endParaRPr lang="es-CO"/>
        </a:p>
      </dgm:t>
    </dgm:pt>
    <dgm:pt modelId="{785D5378-D98E-4B89-8623-E541CB466C9B}" type="sibTrans" cxnId="{313794E1-9B93-41E4-AED5-B40E5F31B946}">
      <dgm:prSet/>
      <dgm:spPr/>
      <dgm:t>
        <a:bodyPr/>
        <a:lstStyle/>
        <a:p>
          <a:endParaRPr lang="es-CO"/>
        </a:p>
      </dgm:t>
    </dgm:pt>
    <dgm:pt modelId="{53C4E42D-FD0F-4A39-9EA4-923F04FE24B1}">
      <dgm:prSet phldrT="[Texto]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Proceso para su práctica y disfrute</a:t>
          </a:r>
          <a:endParaRPr lang="es-CO" dirty="0">
            <a:solidFill>
              <a:schemeClr val="tx1"/>
            </a:solidFill>
          </a:endParaRPr>
        </a:p>
      </dgm:t>
    </dgm:pt>
    <dgm:pt modelId="{91AC49C9-8700-4F69-9769-EF556C2FC3B3}" type="parTrans" cxnId="{BFFC8A0E-7756-46B0-BFED-C466D735A676}">
      <dgm:prSet/>
      <dgm:spPr/>
      <dgm:t>
        <a:bodyPr/>
        <a:lstStyle/>
        <a:p>
          <a:endParaRPr lang="es-CO"/>
        </a:p>
      </dgm:t>
    </dgm:pt>
    <dgm:pt modelId="{94D35D35-91E3-4145-BAD6-AEF980733D2F}" type="sibTrans" cxnId="{BFFC8A0E-7756-46B0-BFED-C466D735A676}">
      <dgm:prSet/>
      <dgm:spPr/>
      <dgm:t>
        <a:bodyPr/>
        <a:lstStyle/>
        <a:p>
          <a:endParaRPr lang="es-CO"/>
        </a:p>
      </dgm:t>
    </dgm:pt>
    <dgm:pt modelId="{2144C1CC-CE81-4FF0-8D29-70093E7CE331}">
      <dgm:prSet phldrT="[Texto]"/>
      <dgm:spPr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Generador de bienestar y felicidad</a:t>
          </a:r>
          <a:endParaRPr lang="es-CO" dirty="0">
            <a:solidFill>
              <a:schemeClr val="tx1"/>
            </a:solidFill>
          </a:endParaRPr>
        </a:p>
      </dgm:t>
    </dgm:pt>
    <dgm:pt modelId="{8D86BC2B-FB48-411E-859E-9C7343ED6FE1}" type="parTrans" cxnId="{E7D7419F-D2F0-4778-B707-DF4587DF054E}">
      <dgm:prSet/>
      <dgm:spPr/>
      <dgm:t>
        <a:bodyPr/>
        <a:lstStyle/>
        <a:p>
          <a:endParaRPr lang="es-CO"/>
        </a:p>
      </dgm:t>
    </dgm:pt>
    <dgm:pt modelId="{DA404C5E-AF37-477C-B159-373E79F84FD4}" type="sibTrans" cxnId="{E7D7419F-D2F0-4778-B707-DF4587DF054E}">
      <dgm:prSet/>
      <dgm:spPr/>
      <dgm:t>
        <a:bodyPr/>
        <a:lstStyle/>
        <a:p>
          <a:endParaRPr lang="es-CO"/>
        </a:p>
      </dgm:t>
    </dgm:pt>
    <dgm:pt modelId="{B7015C96-1CEF-45B4-8DF1-EDCE9D6722E5}" type="pres">
      <dgm:prSet presAssocID="{1DDE894C-4FE0-40E2-AE7C-24AA55EB8A4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CF71EC55-4895-436F-9354-8A4D7C667B33}" type="pres">
      <dgm:prSet presAssocID="{DB311738-09B5-45F0-A662-3BE9350B494A}" presName="root" presStyleCnt="0">
        <dgm:presLayoutVars>
          <dgm:chMax/>
          <dgm:chPref val="4"/>
        </dgm:presLayoutVars>
      </dgm:prSet>
      <dgm:spPr/>
    </dgm:pt>
    <dgm:pt modelId="{7134F7D6-FC0B-4172-BFAD-9C7C3A853662}" type="pres">
      <dgm:prSet presAssocID="{DB311738-09B5-45F0-A662-3BE9350B494A}" presName="rootComposite" presStyleCnt="0">
        <dgm:presLayoutVars/>
      </dgm:prSet>
      <dgm:spPr/>
    </dgm:pt>
    <dgm:pt modelId="{09D12D6E-FE80-4134-A88D-5D5B9170DF62}" type="pres">
      <dgm:prSet presAssocID="{DB311738-09B5-45F0-A662-3BE9350B494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CO"/>
        </a:p>
      </dgm:t>
    </dgm:pt>
    <dgm:pt modelId="{70263560-99AA-404C-927F-51C9963852FB}" type="pres">
      <dgm:prSet presAssocID="{DB311738-09B5-45F0-A662-3BE9350B494A}" presName="childShape" presStyleCnt="0">
        <dgm:presLayoutVars>
          <dgm:chMax val="0"/>
          <dgm:chPref val="0"/>
        </dgm:presLayoutVars>
      </dgm:prSet>
      <dgm:spPr/>
    </dgm:pt>
    <dgm:pt modelId="{4572BEFC-4246-4B83-80BB-2A122438D5CD}" type="pres">
      <dgm:prSet presAssocID="{0FF88EE3-112B-4260-ADC9-72EDBB39418C}" presName="childComposite" presStyleCnt="0">
        <dgm:presLayoutVars>
          <dgm:chMax val="0"/>
          <dgm:chPref val="0"/>
        </dgm:presLayoutVars>
      </dgm:prSet>
      <dgm:spPr/>
    </dgm:pt>
    <dgm:pt modelId="{3B4A20A8-AC74-4F28-9183-EB84D7406542}" type="pres">
      <dgm:prSet presAssocID="{0FF88EE3-112B-4260-ADC9-72EDBB39418C}" presName="Imag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D1F8A70E-A789-4361-BB9D-766257791648}" type="pres">
      <dgm:prSet presAssocID="{0FF88EE3-112B-4260-ADC9-72EDBB39418C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F425546-E3BB-4570-91B9-9CF60D135287}" type="pres">
      <dgm:prSet presAssocID="{09311A56-3146-4197-AA5E-7681F99D678E}" presName="childComposite" presStyleCnt="0">
        <dgm:presLayoutVars>
          <dgm:chMax val="0"/>
          <dgm:chPref val="0"/>
        </dgm:presLayoutVars>
      </dgm:prSet>
      <dgm:spPr/>
    </dgm:pt>
    <dgm:pt modelId="{26B8EA93-E31C-4C6A-9DDB-7397AC78AB97}" type="pres">
      <dgm:prSet presAssocID="{09311A56-3146-4197-AA5E-7681F99D678E}" presName="Image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9789C10-2836-4757-95EA-8C289F75D3B5}" type="pres">
      <dgm:prSet presAssocID="{09311A56-3146-4197-AA5E-7681F99D678E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4BD0352-2120-444B-8744-6255C63B7D97}" type="pres">
      <dgm:prSet presAssocID="{53C4E42D-FD0F-4A39-9EA4-923F04FE24B1}" presName="childComposite" presStyleCnt="0">
        <dgm:presLayoutVars>
          <dgm:chMax val="0"/>
          <dgm:chPref val="0"/>
        </dgm:presLayoutVars>
      </dgm:prSet>
      <dgm:spPr/>
    </dgm:pt>
    <dgm:pt modelId="{17C25A04-7B67-4E44-A334-43AF37B1A44B}" type="pres">
      <dgm:prSet presAssocID="{53C4E42D-FD0F-4A39-9EA4-923F04FE24B1}" presName="Image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1786335-DBA4-4891-A872-C3C55C198AF0}" type="pres">
      <dgm:prSet presAssocID="{53C4E42D-FD0F-4A39-9EA4-923F04FE24B1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4F67DD4-CEEA-40D5-B4C8-11724B76FEB2}" type="pres">
      <dgm:prSet presAssocID="{2144C1CC-CE81-4FF0-8D29-70093E7CE331}" presName="childComposite" presStyleCnt="0">
        <dgm:presLayoutVars>
          <dgm:chMax val="0"/>
          <dgm:chPref val="0"/>
        </dgm:presLayoutVars>
      </dgm:prSet>
      <dgm:spPr/>
    </dgm:pt>
    <dgm:pt modelId="{FE5491FE-4BDF-48D1-8DE1-74CB4BBAD206}" type="pres">
      <dgm:prSet presAssocID="{2144C1CC-CE81-4FF0-8D29-70093E7CE331}" presName="Image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34323700-37B1-4F65-A660-1836DE9AC5A1}" type="pres">
      <dgm:prSet presAssocID="{2144C1CC-CE81-4FF0-8D29-70093E7CE331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BAC338E-5991-4647-B11B-03D63840A5E3}" type="presOf" srcId="{DB311738-09B5-45F0-A662-3BE9350B494A}" destId="{09D12D6E-FE80-4134-A88D-5D5B9170DF62}" srcOrd="0" destOrd="0" presId="urn:microsoft.com/office/officeart/2008/layout/PictureAccentList"/>
    <dgm:cxn modelId="{69A10627-1A66-4B68-A084-DCE8B5576352}" type="presOf" srcId="{0FF88EE3-112B-4260-ADC9-72EDBB39418C}" destId="{D1F8A70E-A789-4361-BB9D-766257791648}" srcOrd="0" destOrd="0" presId="urn:microsoft.com/office/officeart/2008/layout/PictureAccentList"/>
    <dgm:cxn modelId="{CCBBDDAE-A008-4FBF-A5E5-27FD0038EE7A}" srcId="{DB311738-09B5-45F0-A662-3BE9350B494A}" destId="{0FF88EE3-112B-4260-ADC9-72EDBB39418C}" srcOrd="0" destOrd="0" parTransId="{05ED564D-4FD7-4B3A-BD61-CCBA09EC7116}" sibTransId="{D3E34BDC-9DEC-4CDA-9560-83333ACB2585}"/>
    <dgm:cxn modelId="{313794E1-9B93-41E4-AED5-B40E5F31B946}" srcId="{DB311738-09B5-45F0-A662-3BE9350B494A}" destId="{09311A56-3146-4197-AA5E-7681F99D678E}" srcOrd="1" destOrd="0" parTransId="{A2605DC5-B5B0-4022-822C-89B8602B8226}" sibTransId="{785D5378-D98E-4B89-8623-E541CB466C9B}"/>
    <dgm:cxn modelId="{FD12506E-FCF8-42D5-ACF8-5AAC2A6E5B62}" type="presOf" srcId="{2144C1CC-CE81-4FF0-8D29-70093E7CE331}" destId="{34323700-37B1-4F65-A660-1836DE9AC5A1}" srcOrd="0" destOrd="0" presId="urn:microsoft.com/office/officeart/2008/layout/PictureAccentList"/>
    <dgm:cxn modelId="{E7D7419F-D2F0-4778-B707-DF4587DF054E}" srcId="{DB311738-09B5-45F0-A662-3BE9350B494A}" destId="{2144C1CC-CE81-4FF0-8D29-70093E7CE331}" srcOrd="3" destOrd="0" parTransId="{8D86BC2B-FB48-411E-859E-9C7343ED6FE1}" sibTransId="{DA404C5E-AF37-477C-B159-373E79F84FD4}"/>
    <dgm:cxn modelId="{E0A13F94-0AD0-4F3F-A48E-227D959E252B}" type="presOf" srcId="{53C4E42D-FD0F-4A39-9EA4-923F04FE24B1}" destId="{F1786335-DBA4-4891-A872-C3C55C198AF0}" srcOrd="0" destOrd="0" presId="urn:microsoft.com/office/officeart/2008/layout/PictureAccentList"/>
    <dgm:cxn modelId="{BFFC8A0E-7756-46B0-BFED-C466D735A676}" srcId="{DB311738-09B5-45F0-A662-3BE9350B494A}" destId="{53C4E42D-FD0F-4A39-9EA4-923F04FE24B1}" srcOrd="2" destOrd="0" parTransId="{91AC49C9-8700-4F69-9769-EF556C2FC3B3}" sibTransId="{94D35D35-91E3-4145-BAD6-AEF980733D2F}"/>
    <dgm:cxn modelId="{F44DE5A0-4D80-4A7C-9DE9-03E3B8DEF5E1}" type="presOf" srcId="{1DDE894C-4FE0-40E2-AE7C-24AA55EB8A4E}" destId="{B7015C96-1CEF-45B4-8DF1-EDCE9D6722E5}" srcOrd="0" destOrd="0" presId="urn:microsoft.com/office/officeart/2008/layout/PictureAccentList"/>
    <dgm:cxn modelId="{44A07961-0015-44C7-B20E-B28F368BA05A}" srcId="{1DDE894C-4FE0-40E2-AE7C-24AA55EB8A4E}" destId="{DB311738-09B5-45F0-A662-3BE9350B494A}" srcOrd="0" destOrd="0" parTransId="{C0F17AC6-1803-4198-8D4E-6308D30D39D5}" sibTransId="{121478EB-BCBD-4220-BD6A-B0A5800FF2D0}"/>
    <dgm:cxn modelId="{6DFA76BC-069F-46F9-8721-B56D0DA5E9FD}" type="presOf" srcId="{09311A56-3146-4197-AA5E-7681F99D678E}" destId="{C9789C10-2836-4757-95EA-8C289F75D3B5}" srcOrd="0" destOrd="0" presId="urn:microsoft.com/office/officeart/2008/layout/PictureAccentList"/>
    <dgm:cxn modelId="{A2F215F7-40B9-4D31-A970-75D079C6B652}" type="presParOf" srcId="{B7015C96-1CEF-45B4-8DF1-EDCE9D6722E5}" destId="{CF71EC55-4895-436F-9354-8A4D7C667B33}" srcOrd="0" destOrd="0" presId="urn:microsoft.com/office/officeart/2008/layout/PictureAccentList"/>
    <dgm:cxn modelId="{E1342E9E-0FBA-47E6-9AE8-19639471E049}" type="presParOf" srcId="{CF71EC55-4895-436F-9354-8A4D7C667B33}" destId="{7134F7D6-FC0B-4172-BFAD-9C7C3A853662}" srcOrd="0" destOrd="0" presId="urn:microsoft.com/office/officeart/2008/layout/PictureAccentList"/>
    <dgm:cxn modelId="{EAD8E7E9-C4C5-4A7F-90CA-EC360881279F}" type="presParOf" srcId="{7134F7D6-FC0B-4172-BFAD-9C7C3A853662}" destId="{09D12D6E-FE80-4134-A88D-5D5B9170DF62}" srcOrd="0" destOrd="0" presId="urn:microsoft.com/office/officeart/2008/layout/PictureAccentList"/>
    <dgm:cxn modelId="{D204DEB8-8029-489A-8560-8FD9D49FF2CD}" type="presParOf" srcId="{CF71EC55-4895-436F-9354-8A4D7C667B33}" destId="{70263560-99AA-404C-927F-51C9963852FB}" srcOrd="1" destOrd="0" presId="urn:microsoft.com/office/officeart/2008/layout/PictureAccentList"/>
    <dgm:cxn modelId="{FA1505EE-ED87-4E4E-A015-FDF0FE437AE9}" type="presParOf" srcId="{70263560-99AA-404C-927F-51C9963852FB}" destId="{4572BEFC-4246-4B83-80BB-2A122438D5CD}" srcOrd="0" destOrd="0" presId="urn:microsoft.com/office/officeart/2008/layout/PictureAccentList"/>
    <dgm:cxn modelId="{1ED40922-7328-46A7-89D9-465D074E0E47}" type="presParOf" srcId="{4572BEFC-4246-4B83-80BB-2A122438D5CD}" destId="{3B4A20A8-AC74-4F28-9183-EB84D7406542}" srcOrd="0" destOrd="0" presId="urn:microsoft.com/office/officeart/2008/layout/PictureAccentList"/>
    <dgm:cxn modelId="{10E08244-B76F-4050-B3BF-4D705D5918EB}" type="presParOf" srcId="{4572BEFC-4246-4B83-80BB-2A122438D5CD}" destId="{D1F8A70E-A789-4361-BB9D-766257791648}" srcOrd="1" destOrd="0" presId="urn:microsoft.com/office/officeart/2008/layout/PictureAccentList"/>
    <dgm:cxn modelId="{FD08F242-40CC-40F5-BDBA-E3430716D61E}" type="presParOf" srcId="{70263560-99AA-404C-927F-51C9963852FB}" destId="{6F425546-E3BB-4570-91B9-9CF60D135287}" srcOrd="1" destOrd="0" presId="urn:microsoft.com/office/officeart/2008/layout/PictureAccentList"/>
    <dgm:cxn modelId="{A73CEA8E-66E8-4727-BC1C-E742A56C6725}" type="presParOf" srcId="{6F425546-E3BB-4570-91B9-9CF60D135287}" destId="{26B8EA93-E31C-4C6A-9DDB-7397AC78AB97}" srcOrd="0" destOrd="0" presId="urn:microsoft.com/office/officeart/2008/layout/PictureAccentList"/>
    <dgm:cxn modelId="{B1C3D5B8-7737-4A01-88CD-110D1A5B30DE}" type="presParOf" srcId="{6F425546-E3BB-4570-91B9-9CF60D135287}" destId="{C9789C10-2836-4757-95EA-8C289F75D3B5}" srcOrd="1" destOrd="0" presId="urn:microsoft.com/office/officeart/2008/layout/PictureAccentList"/>
    <dgm:cxn modelId="{7C5F2682-6D10-4C8D-9EFA-4B081BADA9FB}" type="presParOf" srcId="{70263560-99AA-404C-927F-51C9963852FB}" destId="{D4BD0352-2120-444B-8744-6255C63B7D97}" srcOrd="2" destOrd="0" presId="urn:microsoft.com/office/officeart/2008/layout/PictureAccentList"/>
    <dgm:cxn modelId="{A24D0C63-4DC3-4343-B4BB-CDCC23F3FF09}" type="presParOf" srcId="{D4BD0352-2120-444B-8744-6255C63B7D97}" destId="{17C25A04-7B67-4E44-A334-43AF37B1A44B}" srcOrd="0" destOrd="0" presId="urn:microsoft.com/office/officeart/2008/layout/PictureAccentList"/>
    <dgm:cxn modelId="{A981CE48-63D4-45D4-B022-7BA8D38DB4EF}" type="presParOf" srcId="{D4BD0352-2120-444B-8744-6255C63B7D97}" destId="{F1786335-DBA4-4891-A872-C3C55C198AF0}" srcOrd="1" destOrd="0" presId="urn:microsoft.com/office/officeart/2008/layout/PictureAccentList"/>
    <dgm:cxn modelId="{F2F44DCE-FECD-4989-BD94-8F9E47916869}" type="presParOf" srcId="{70263560-99AA-404C-927F-51C9963852FB}" destId="{D4F67DD4-CEEA-40D5-B4C8-11724B76FEB2}" srcOrd="3" destOrd="0" presId="urn:microsoft.com/office/officeart/2008/layout/PictureAccentList"/>
    <dgm:cxn modelId="{97FE62C2-7888-4EFE-97F2-09A9B3F9A416}" type="presParOf" srcId="{D4F67DD4-CEEA-40D5-B4C8-11724B76FEB2}" destId="{FE5491FE-4BDF-48D1-8DE1-74CB4BBAD206}" srcOrd="0" destOrd="0" presId="urn:microsoft.com/office/officeart/2008/layout/PictureAccentList"/>
    <dgm:cxn modelId="{676E1A4D-B659-473F-B39A-37D0E0DAB487}" type="presParOf" srcId="{D4F67DD4-CEEA-40D5-B4C8-11724B76FEB2}" destId="{34323700-37B1-4F65-A660-1836DE9AC5A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0697874-D013-440F-BE9F-70337B53B10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2B8A66A-07A7-4CA9-8D36-152D726AA858}">
      <dgm:prSet phldrT="[Texto]"/>
      <dgm:spPr>
        <a:solidFill>
          <a:srgbClr val="C0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dirty="0" smtClean="0"/>
            <a:t>DEPORTE</a:t>
          </a:r>
          <a:endParaRPr lang="es-CO" dirty="0"/>
        </a:p>
      </dgm:t>
    </dgm:pt>
    <dgm:pt modelId="{F0DE5742-C71D-4AB9-B435-0FD848505277}" type="parTrans" cxnId="{AC5CE50D-96F9-46AA-A06A-5EE15C434F2D}">
      <dgm:prSet/>
      <dgm:spPr/>
      <dgm:t>
        <a:bodyPr/>
        <a:lstStyle/>
        <a:p>
          <a:endParaRPr lang="es-CO"/>
        </a:p>
      </dgm:t>
    </dgm:pt>
    <dgm:pt modelId="{AA06E297-A9E4-410A-AE23-BCA8DA18A795}" type="sibTrans" cxnId="{AC5CE50D-96F9-46AA-A06A-5EE15C434F2D}">
      <dgm:prSet/>
      <dgm:spPr/>
      <dgm:t>
        <a:bodyPr/>
        <a:lstStyle/>
        <a:p>
          <a:endParaRPr lang="es-CO"/>
        </a:p>
      </dgm:t>
    </dgm:pt>
    <dgm:pt modelId="{56EBA1D7-976D-4985-AC39-8F6E7641310C}">
      <dgm:prSet phldrT="[Texto]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dirty="0" smtClean="0">
              <a:solidFill>
                <a:srgbClr val="FFFF00"/>
              </a:solidFill>
            </a:rPr>
            <a:t>Poblaciones saludables</a:t>
          </a:r>
          <a:endParaRPr lang="es-CO" dirty="0">
            <a:solidFill>
              <a:srgbClr val="FFFF00"/>
            </a:solidFill>
          </a:endParaRPr>
        </a:p>
      </dgm:t>
    </dgm:pt>
    <dgm:pt modelId="{77034263-11EA-4B50-A8F9-38EEDE5DC2D2}" type="parTrans" cxnId="{B34F7DBE-1F45-431E-AD64-B18D9876A22D}">
      <dgm:prSet/>
      <dgm:spPr/>
      <dgm:t>
        <a:bodyPr/>
        <a:lstStyle/>
        <a:p>
          <a:endParaRPr lang="es-CO"/>
        </a:p>
      </dgm:t>
    </dgm:pt>
    <dgm:pt modelId="{F494DEE0-4B0B-468C-A558-C5A8FD7A1248}" type="sibTrans" cxnId="{B34F7DBE-1F45-431E-AD64-B18D9876A22D}">
      <dgm:prSet/>
      <dgm:spPr/>
      <dgm:t>
        <a:bodyPr/>
        <a:lstStyle/>
        <a:p>
          <a:endParaRPr lang="es-CO"/>
        </a:p>
      </dgm:t>
    </dgm:pt>
    <dgm:pt modelId="{CD770346-3CAF-4A7E-B15B-6BF41E249127}">
      <dgm:prSet phldrT="[Texto]" custT="1"/>
      <dgm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EDUCACIÓN</a:t>
          </a:r>
          <a:endParaRPr lang="es-CO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2B20AA-5E69-4201-8CB9-DCCFC237DB96}" type="parTrans" cxnId="{AD37009D-DC59-4006-A30E-E790288D1690}">
      <dgm:prSet/>
      <dgm:spPr/>
      <dgm:t>
        <a:bodyPr/>
        <a:lstStyle/>
        <a:p>
          <a:endParaRPr lang="es-CO"/>
        </a:p>
      </dgm:t>
    </dgm:pt>
    <dgm:pt modelId="{C91474EE-786A-44EA-8C13-FB05076ECA0C}" type="sibTrans" cxnId="{AD37009D-DC59-4006-A30E-E790288D1690}">
      <dgm:prSet/>
      <dgm:spPr/>
      <dgm:t>
        <a:bodyPr/>
        <a:lstStyle/>
        <a:p>
          <a:endParaRPr lang="es-CO"/>
        </a:p>
      </dgm:t>
    </dgm:pt>
    <dgm:pt modelId="{55BD6838-E7D0-4EDA-B2DB-99DD297CF9FB}">
      <dgm:prSet phldrT="[Texto]" custT="1"/>
      <dgm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SALUD</a:t>
          </a:r>
          <a:endParaRPr lang="es-CO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DC0848-CA12-40A9-90D1-9494D3BC2B11}" type="parTrans" cxnId="{160E073A-D059-4FF4-BE92-EEED2E32F863}">
      <dgm:prSet/>
      <dgm:spPr/>
      <dgm:t>
        <a:bodyPr/>
        <a:lstStyle/>
        <a:p>
          <a:endParaRPr lang="es-CO"/>
        </a:p>
      </dgm:t>
    </dgm:pt>
    <dgm:pt modelId="{7014360F-A70F-4779-9F34-FDEF9D1214DE}" type="sibTrans" cxnId="{160E073A-D059-4FF4-BE92-EEED2E32F863}">
      <dgm:prSet/>
      <dgm:spPr/>
      <dgm:t>
        <a:bodyPr/>
        <a:lstStyle/>
        <a:p>
          <a:endParaRPr lang="es-CO"/>
        </a:p>
      </dgm:t>
    </dgm:pt>
    <dgm:pt modelId="{54951814-F7F7-4968-A8A4-06787D0D6B77}">
      <dgm:prSet phldrT="[Texto]" custT="1"/>
      <dgm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CULTURA</a:t>
          </a:r>
          <a:endParaRPr lang="es-CO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09BDAF-0538-492D-9558-7D5679C0085A}" type="parTrans" cxnId="{0E8FCA4B-DB1A-4450-A507-5FF2C1269C10}">
      <dgm:prSet/>
      <dgm:spPr/>
      <dgm:t>
        <a:bodyPr/>
        <a:lstStyle/>
        <a:p>
          <a:endParaRPr lang="es-CO"/>
        </a:p>
      </dgm:t>
    </dgm:pt>
    <dgm:pt modelId="{FD2E8B52-F525-4153-80E6-0BB3F5CE3088}" type="sibTrans" cxnId="{0E8FCA4B-DB1A-4450-A507-5FF2C1269C10}">
      <dgm:prSet/>
      <dgm:spPr/>
      <dgm:t>
        <a:bodyPr/>
        <a:lstStyle/>
        <a:p>
          <a:endParaRPr lang="es-CO"/>
        </a:p>
      </dgm:t>
    </dgm:pt>
    <dgm:pt modelId="{376FF979-2AD1-4F56-ACA6-2C4C85CF5869}">
      <dgm:prSet phldrT="[Texto]" custT="1"/>
      <dgm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MEDIO AMBIENTE</a:t>
          </a:r>
          <a:endParaRPr lang="es-CO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EAAD39-545B-4049-868F-104493203DF3}" type="parTrans" cxnId="{4926DC61-0817-4E48-9A28-662F9632BA95}">
      <dgm:prSet/>
      <dgm:spPr/>
      <dgm:t>
        <a:bodyPr/>
        <a:lstStyle/>
        <a:p>
          <a:endParaRPr lang="es-CO"/>
        </a:p>
      </dgm:t>
    </dgm:pt>
    <dgm:pt modelId="{985AF3B7-0B79-49E2-849A-2614D091205D}" type="sibTrans" cxnId="{4926DC61-0817-4E48-9A28-662F9632BA95}">
      <dgm:prSet/>
      <dgm:spPr/>
      <dgm:t>
        <a:bodyPr/>
        <a:lstStyle/>
        <a:p>
          <a:endParaRPr lang="es-CO"/>
        </a:p>
      </dgm:t>
    </dgm:pt>
    <dgm:pt modelId="{C04F62AD-9333-4984-8D54-50DE2F1F1C40}" type="pres">
      <dgm:prSet presAssocID="{40697874-D013-440F-BE9F-70337B53B10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090E1710-00E6-4514-AC3F-7541060861A8}" type="pres">
      <dgm:prSet presAssocID="{92B8A66A-07A7-4CA9-8D36-152D726AA858}" presName="singleCycle" presStyleCnt="0"/>
      <dgm:spPr/>
    </dgm:pt>
    <dgm:pt modelId="{88B948C9-411B-4861-BA49-6DEC27DCD652}" type="pres">
      <dgm:prSet presAssocID="{92B8A66A-07A7-4CA9-8D36-152D726AA858}" presName="singleCenter" presStyleLbl="node1" presStyleIdx="0" presStyleCnt="6" custScaleX="165373">
        <dgm:presLayoutVars>
          <dgm:chMax val="7"/>
          <dgm:chPref val="7"/>
        </dgm:presLayoutVars>
      </dgm:prSet>
      <dgm:spPr/>
      <dgm:t>
        <a:bodyPr/>
        <a:lstStyle/>
        <a:p>
          <a:endParaRPr lang="es-CO"/>
        </a:p>
      </dgm:t>
    </dgm:pt>
    <dgm:pt modelId="{8783D2CC-109B-41A6-B1FC-54A4347CFD4E}" type="pres">
      <dgm:prSet presAssocID="{77034263-11EA-4B50-A8F9-38EEDE5DC2D2}" presName="Name56" presStyleLbl="parChTrans1D2" presStyleIdx="0" presStyleCnt="5"/>
      <dgm:spPr/>
      <dgm:t>
        <a:bodyPr/>
        <a:lstStyle/>
        <a:p>
          <a:endParaRPr lang="es-CO"/>
        </a:p>
      </dgm:t>
    </dgm:pt>
    <dgm:pt modelId="{0B7E393C-FEC8-4244-BE24-DAE6D9424909}" type="pres">
      <dgm:prSet presAssocID="{56EBA1D7-976D-4985-AC39-8F6E7641310C}" presName="text0" presStyleLbl="node1" presStyleIdx="1" presStyleCnt="6" custScaleX="164456" custScaleY="64740" custRadScaleRad="79381" custRadScaleInc="-277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B055E7F-EFD6-4737-8648-37049C5A0902}" type="pres">
      <dgm:prSet presAssocID="{BE2B20AA-5E69-4201-8CB9-DCCFC237DB96}" presName="Name56" presStyleLbl="parChTrans1D2" presStyleIdx="1" presStyleCnt="5"/>
      <dgm:spPr/>
      <dgm:t>
        <a:bodyPr/>
        <a:lstStyle/>
        <a:p>
          <a:endParaRPr lang="es-CO"/>
        </a:p>
      </dgm:t>
    </dgm:pt>
    <dgm:pt modelId="{30A8D10A-EA81-44C2-B734-DC7CA71E0E51}" type="pres">
      <dgm:prSet presAssocID="{CD770346-3CAF-4A7E-B15B-6BF41E249127}" presName="text0" presStyleLbl="node1" presStyleIdx="2" presStyleCnt="6" custScaleX="230424" custRadScaleRad="173639" custRadScaleInc="-2993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6FC1924-88BE-4961-B432-8C34C72EE0AD}" type="pres">
      <dgm:prSet presAssocID="{F5EAAD39-545B-4049-868F-104493203DF3}" presName="Name56" presStyleLbl="parChTrans1D2" presStyleIdx="2" presStyleCnt="5"/>
      <dgm:spPr/>
      <dgm:t>
        <a:bodyPr/>
        <a:lstStyle/>
        <a:p>
          <a:endParaRPr lang="es-CO"/>
        </a:p>
      </dgm:t>
    </dgm:pt>
    <dgm:pt modelId="{3BCD23BA-C9D4-4926-84D5-13E126EC5911}" type="pres">
      <dgm:prSet presAssocID="{376FF979-2AD1-4F56-ACA6-2C4C85CF5869}" presName="text0" presStyleLbl="node1" presStyleIdx="3" presStyleCnt="6" custScaleX="230424" custRadScaleRad="172394" custRadScaleInc="-7218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952E681-AE48-4C09-A48E-D64B4227FE5B}" type="pres">
      <dgm:prSet presAssocID="{3509BDAF-0538-492D-9558-7D5679C0085A}" presName="Name56" presStyleLbl="parChTrans1D2" presStyleIdx="3" presStyleCnt="5"/>
      <dgm:spPr/>
      <dgm:t>
        <a:bodyPr/>
        <a:lstStyle/>
        <a:p>
          <a:endParaRPr lang="es-CO"/>
        </a:p>
      </dgm:t>
    </dgm:pt>
    <dgm:pt modelId="{4CB8446C-2269-431B-B7C5-6398716E9544}" type="pres">
      <dgm:prSet presAssocID="{54951814-F7F7-4968-A8A4-06787D0D6B77}" presName="text0" presStyleLbl="node1" presStyleIdx="4" presStyleCnt="6" custScaleX="230424" custRadScaleRad="173902" custRadScaleInc="6852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9421A12-657A-4E0E-89A5-0CF0D0AD6430}" type="pres">
      <dgm:prSet presAssocID="{A3DC0848-CA12-40A9-90D1-9494D3BC2B11}" presName="Name56" presStyleLbl="parChTrans1D2" presStyleIdx="4" presStyleCnt="5"/>
      <dgm:spPr/>
      <dgm:t>
        <a:bodyPr/>
        <a:lstStyle/>
        <a:p>
          <a:endParaRPr lang="es-CO"/>
        </a:p>
      </dgm:t>
    </dgm:pt>
    <dgm:pt modelId="{BA78DFBC-115D-453B-863E-C5A393522F18}" type="pres">
      <dgm:prSet presAssocID="{55BD6838-E7D0-4EDA-B2DB-99DD297CF9FB}" presName="text0" presStyleLbl="node1" presStyleIdx="5" presStyleCnt="6" custScaleX="230424" custRadScaleRad="169441" custRadScaleInc="3210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D8A61AF-A664-4E0E-B753-0998B4D22DC7}" type="presOf" srcId="{55BD6838-E7D0-4EDA-B2DB-99DD297CF9FB}" destId="{BA78DFBC-115D-453B-863E-C5A393522F18}" srcOrd="0" destOrd="0" presId="urn:microsoft.com/office/officeart/2008/layout/RadialCluster"/>
    <dgm:cxn modelId="{0E8FCA4B-DB1A-4450-A507-5FF2C1269C10}" srcId="{92B8A66A-07A7-4CA9-8D36-152D726AA858}" destId="{54951814-F7F7-4968-A8A4-06787D0D6B77}" srcOrd="3" destOrd="0" parTransId="{3509BDAF-0538-492D-9558-7D5679C0085A}" sibTransId="{FD2E8B52-F525-4153-80E6-0BB3F5CE3088}"/>
    <dgm:cxn modelId="{F3175504-45A7-4453-9C6A-88A9A2A7E650}" type="presOf" srcId="{376FF979-2AD1-4F56-ACA6-2C4C85CF5869}" destId="{3BCD23BA-C9D4-4926-84D5-13E126EC5911}" srcOrd="0" destOrd="0" presId="urn:microsoft.com/office/officeart/2008/layout/RadialCluster"/>
    <dgm:cxn modelId="{AC5CE50D-96F9-46AA-A06A-5EE15C434F2D}" srcId="{40697874-D013-440F-BE9F-70337B53B101}" destId="{92B8A66A-07A7-4CA9-8D36-152D726AA858}" srcOrd="0" destOrd="0" parTransId="{F0DE5742-C71D-4AB9-B435-0FD848505277}" sibTransId="{AA06E297-A9E4-410A-AE23-BCA8DA18A795}"/>
    <dgm:cxn modelId="{160E073A-D059-4FF4-BE92-EEED2E32F863}" srcId="{92B8A66A-07A7-4CA9-8D36-152D726AA858}" destId="{55BD6838-E7D0-4EDA-B2DB-99DD297CF9FB}" srcOrd="4" destOrd="0" parTransId="{A3DC0848-CA12-40A9-90D1-9494D3BC2B11}" sibTransId="{7014360F-A70F-4779-9F34-FDEF9D1214DE}"/>
    <dgm:cxn modelId="{C8DBAAD6-AECB-4834-A9AE-771C5F15EB42}" type="presOf" srcId="{A3DC0848-CA12-40A9-90D1-9494D3BC2B11}" destId="{A9421A12-657A-4E0E-89A5-0CF0D0AD6430}" srcOrd="0" destOrd="0" presId="urn:microsoft.com/office/officeart/2008/layout/RadialCluster"/>
    <dgm:cxn modelId="{17CF6602-4CA0-47F3-9ADD-DB3E1559C794}" type="presOf" srcId="{56EBA1D7-976D-4985-AC39-8F6E7641310C}" destId="{0B7E393C-FEC8-4244-BE24-DAE6D9424909}" srcOrd="0" destOrd="0" presId="urn:microsoft.com/office/officeart/2008/layout/RadialCluster"/>
    <dgm:cxn modelId="{44A1D0A2-7BC9-466E-9F07-6F046B6CD552}" type="presOf" srcId="{40697874-D013-440F-BE9F-70337B53B101}" destId="{C04F62AD-9333-4984-8D54-50DE2F1F1C40}" srcOrd="0" destOrd="0" presId="urn:microsoft.com/office/officeart/2008/layout/RadialCluster"/>
    <dgm:cxn modelId="{AC0C8038-E07F-4D8E-8F34-5FCB7587A0AD}" type="presOf" srcId="{92B8A66A-07A7-4CA9-8D36-152D726AA858}" destId="{88B948C9-411B-4861-BA49-6DEC27DCD652}" srcOrd="0" destOrd="0" presId="urn:microsoft.com/office/officeart/2008/layout/RadialCluster"/>
    <dgm:cxn modelId="{DF236391-7FC6-43F0-A123-DDB44C132C68}" type="presOf" srcId="{54951814-F7F7-4968-A8A4-06787D0D6B77}" destId="{4CB8446C-2269-431B-B7C5-6398716E9544}" srcOrd="0" destOrd="0" presId="urn:microsoft.com/office/officeart/2008/layout/RadialCluster"/>
    <dgm:cxn modelId="{AD37009D-DC59-4006-A30E-E790288D1690}" srcId="{92B8A66A-07A7-4CA9-8D36-152D726AA858}" destId="{CD770346-3CAF-4A7E-B15B-6BF41E249127}" srcOrd="1" destOrd="0" parTransId="{BE2B20AA-5E69-4201-8CB9-DCCFC237DB96}" sibTransId="{C91474EE-786A-44EA-8C13-FB05076ECA0C}"/>
    <dgm:cxn modelId="{1988B806-2219-4BB8-B11A-1DA7323B72CC}" type="presOf" srcId="{F5EAAD39-545B-4049-868F-104493203DF3}" destId="{36FC1924-88BE-4961-B432-8C34C72EE0AD}" srcOrd="0" destOrd="0" presId="urn:microsoft.com/office/officeart/2008/layout/RadialCluster"/>
    <dgm:cxn modelId="{B34F7DBE-1F45-431E-AD64-B18D9876A22D}" srcId="{92B8A66A-07A7-4CA9-8D36-152D726AA858}" destId="{56EBA1D7-976D-4985-AC39-8F6E7641310C}" srcOrd="0" destOrd="0" parTransId="{77034263-11EA-4B50-A8F9-38EEDE5DC2D2}" sibTransId="{F494DEE0-4B0B-468C-A558-C5A8FD7A1248}"/>
    <dgm:cxn modelId="{848DAB5E-D583-44E2-9C75-2D3906880088}" type="presOf" srcId="{BE2B20AA-5E69-4201-8CB9-DCCFC237DB96}" destId="{3B055E7F-EFD6-4737-8648-37049C5A0902}" srcOrd="0" destOrd="0" presId="urn:microsoft.com/office/officeart/2008/layout/RadialCluster"/>
    <dgm:cxn modelId="{79D8D73A-9F6E-455D-AC2A-6E8F366BB8C3}" type="presOf" srcId="{77034263-11EA-4B50-A8F9-38EEDE5DC2D2}" destId="{8783D2CC-109B-41A6-B1FC-54A4347CFD4E}" srcOrd="0" destOrd="0" presId="urn:microsoft.com/office/officeart/2008/layout/RadialCluster"/>
    <dgm:cxn modelId="{064EA164-DA4B-450D-9A88-FCC42F754912}" type="presOf" srcId="{3509BDAF-0538-492D-9558-7D5679C0085A}" destId="{6952E681-AE48-4C09-A48E-D64B4227FE5B}" srcOrd="0" destOrd="0" presId="urn:microsoft.com/office/officeart/2008/layout/RadialCluster"/>
    <dgm:cxn modelId="{89386CE3-8591-4079-AF8B-0050010A6D38}" type="presOf" srcId="{CD770346-3CAF-4A7E-B15B-6BF41E249127}" destId="{30A8D10A-EA81-44C2-B734-DC7CA71E0E51}" srcOrd="0" destOrd="0" presId="urn:microsoft.com/office/officeart/2008/layout/RadialCluster"/>
    <dgm:cxn modelId="{4926DC61-0817-4E48-9A28-662F9632BA95}" srcId="{92B8A66A-07A7-4CA9-8D36-152D726AA858}" destId="{376FF979-2AD1-4F56-ACA6-2C4C85CF5869}" srcOrd="2" destOrd="0" parTransId="{F5EAAD39-545B-4049-868F-104493203DF3}" sibTransId="{985AF3B7-0B79-49E2-849A-2614D091205D}"/>
    <dgm:cxn modelId="{3F130716-E35E-42D4-AA30-0D6E3DF199DD}" type="presParOf" srcId="{C04F62AD-9333-4984-8D54-50DE2F1F1C40}" destId="{090E1710-00E6-4514-AC3F-7541060861A8}" srcOrd="0" destOrd="0" presId="urn:microsoft.com/office/officeart/2008/layout/RadialCluster"/>
    <dgm:cxn modelId="{987179DC-95F6-4B96-86D0-0BBE6F29EE2B}" type="presParOf" srcId="{090E1710-00E6-4514-AC3F-7541060861A8}" destId="{88B948C9-411B-4861-BA49-6DEC27DCD652}" srcOrd="0" destOrd="0" presId="urn:microsoft.com/office/officeart/2008/layout/RadialCluster"/>
    <dgm:cxn modelId="{DD3A4DF8-1249-43F4-BCB6-40F5C1EC37D3}" type="presParOf" srcId="{090E1710-00E6-4514-AC3F-7541060861A8}" destId="{8783D2CC-109B-41A6-B1FC-54A4347CFD4E}" srcOrd="1" destOrd="0" presId="urn:microsoft.com/office/officeart/2008/layout/RadialCluster"/>
    <dgm:cxn modelId="{28FB7E44-9738-472B-B588-9292D4DF3317}" type="presParOf" srcId="{090E1710-00E6-4514-AC3F-7541060861A8}" destId="{0B7E393C-FEC8-4244-BE24-DAE6D9424909}" srcOrd="2" destOrd="0" presId="urn:microsoft.com/office/officeart/2008/layout/RadialCluster"/>
    <dgm:cxn modelId="{FE81F524-247A-4044-8487-AFD9DC49FB63}" type="presParOf" srcId="{090E1710-00E6-4514-AC3F-7541060861A8}" destId="{3B055E7F-EFD6-4737-8648-37049C5A0902}" srcOrd="3" destOrd="0" presId="urn:microsoft.com/office/officeart/2008/layout/RadialCluster"/>
    <dgm:cxn modelId="{3F3F0594-2C6F-47FE-85A8-98E51C9728B6}" type="presParOf" srcId="{090E1710-00E6-4514-AC3F-7541060861A8}" destId="{30A8D10A-EA81-44C2-B734-DC7CA71E0E51}" srcOrd="4" destOrd="0" presId="urn:microsoft.com/office/officeart/2008/layout/RadialCluster"/>
    <dgm:cxn modelId="{C03818F4-0417-4030-A29F-ED43A673067C}" type="presParOf" srcId="{090E1710-00E6-4514-AC3F-7541060861A8}" destId="{36FC1924-88BE-4961-B432-8C34C72EE0AD}" srcOrd="5" destOrd="0" presId="urn:microsoft.com/office/officeart/2008/layout/RadialCluster"/>
    <dgm:cxn modelId="{8E41C646-2025-4403-853A-69F206EE297C}" type="presParOf" srcId="{090E1710-00E6-4514-AC3F-7541060861A8}" destId="{3BCD23BA-C9D4-4926-84D5-13E126EC5911}" srcOrd="6" destOrd="0" presId="urn:microsoft.com/office/officeart/2008/layout/RadialCluster"/>
    <dgm:cxn modelId="{65EE081B-6F85-4252-82CD-3003DF060FD1}" type="presParOf" srcId="{090E1710-00E6-4514-AC3F-7541060861A8}" destId="{6952E681-AE48-4C09-A48E-D64B4227FE5B}" srcOrd="7" destOrd="0" presId="urn:microsoft.com/office/officeart/2008/layout/RadialCluster"/>
    <dgm:cxn modelId="{AE29571C-0270-4CD1-99BF-376333A44CD2}" type="presParOf" srcId="{090E1710-00E6-4514-AC3F-7541060861A8}" destId="{4CB8446C-2269-431B-B7C5-6398716E9544}" srcOrd="8" destOrd="0" presId="urn:microsoft.com/office/officeart/2008/layout/RadialCluster"/>
    <dgm:cxn modelId="{69B16CB1-D92A-439C-B4F4-C84D96595FA7}" type="presParOf" srcId="{090E1710-00E6-4514-AC3F-7541060861A8}" destId="{A9421A12-657A-4E0E-89A5-0CF0D0AD6430}" srcOrd="9" destOrd="0" presId="urn:microsoft.com/office/officeart/2008/layout/RadialCluster"/>
    <dgm:cxn modelId="{56E6DDFB-66B9-4774-8DB8-942A87B3E84A}" type="presParOf" srcId="{090E1710-00E6-4514-AC3F-7541060861A8}" destId="{BA78DFBC-115D-453B-863E-C5A393522F18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BA65577-FB21-450E-BC57-EF61F60E8283}" type="doc">
      <dgm:prSet loTypeId="urn:microsoft.com/office/officeart/2005/8/layout/cycle5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337C2C9B-03ED-474F-9A60-7BF4B3A63F1A}">
      <dgm:prSet phldrT="[Texto]" phldr="1"/>
      <dgm:spPr/>
      <dgm:t>
        <a:bodyPr/>
        <a:lstStyle/>
        <a:p>
          <a:endParaRPr lang="es-CO"/>
        </a:p>
      </dgm:t>
    </dgm:pt>
    <dgm:pt modelId="{22C35E6B-DB71-4735-B90C-93D7DEFA702D}" type="parTrans" cxnId="{D7614ABD-336D-4BB6-87D8-0AF522F6B8D6}">
      <dgm:prSet/>
      <dgm:spPr/>
      <dgm:t>
        <a:bodyPr/>
        <a:lstStyle/>
        <a:p>
          <a:endParaRPr lang="es-CO"/>
        </a:p>
      </dgm:t>
    </dgm:pt>
    <dgm:pt modelId="{8EC97BCE-4E06-4E29-9EAF-E050618977EE}" type="sibTrans" cxnId="{D7614ABD-336D-4BB6-87D8-0AF522F6B8D6}">
      <dgm:prSet/>
      <dgm:spPr>
        <a:solidFill>
          <a:srgbClr val="C00000"/>
        </a:solidFill>
        <a:ln w="38100">
          <a:solidFill>
            <a:srgbClr val="C00000"/>
          </a:solidFill>
        </a:ln>
      </dgm:spPr>
      <dgm:t>
        <a:bodyPr/>
        <a:lstStyle/>
        <a:p>
          <a:endParaRPr lang="es-CO"/>
        </a:p>
      </dgm:t>
    </dgm:pt>
    <dgm:pt modelId="{5FF7196D-9C78-45CD-BC5C-A09337412832}">
      <dgm:prSet phldrT="[Texto]"/>
      <dgm:spPr/>
      <dgm:t>
        <a:bodyPr/>
        <a:lstStyle/>
        <a:p>
          <a:r>
            <a:rPr lang="es-CO" dirty="0" smtClean="0"/>
            <a:t>LOS ESPECTÁCULOS</a:t>
          </a:r>
          <a:endParaRPr lang="es-CO" dirty="0"/>
        </a:p>
      </dgm:t>
    </dgm:pt>
    <dgm:pt modelId="{3CC85FA5-5F09-4B3D-80B1-A57FAD60A73C}" type="parTrans" cxnId="{3FBE2ECB-6FC6-4A88-9481-CA0FAFC7A355}">
      <dgm:prSet/>
      <dgm:spPr/>
      <dgm:t>
        <a:bodyPr/>
        <a:lstStyle/>
        <a:p>
          <a:endParaRPr lang="es-CO"/>
        </a:p>
      </dgm:t>
    </dgm:pt>
    <dgm:pt modelId="{D57E70B4-0680-4715-8A49-3BF92BDE767D}" type="sibTrans" cxnId="{3FBE2ECB-6FC6-4A88-9481-CA0FAFC7A355}">
      <dgm:prSet/>
      <dgm:spPr>
        <a:solidFill>
          <a:srgbClr val="C00000"/>
        </a:solidFill>
        <a:ln w="38100">
          <a:solidFill>
            <a:srgbClr val="C00000"/>
          </a:solidFill>
        </a:ln>
      </dgm:spPr>
      <dgm:t>
        <a:bodyPr/>
        <a:lstStyle/>
        <a:p>
          <a:endParaRPr lang="es-CO"/>
        </a:p>
      </dgm:t>
    </dgm:pt>
    <dgm:pt modelId="{D05CAAD6-C4B0-4BA4-AB5B-9F20F88226AE}">
      <dgm:prSet phldrT="[Texto]"/>
      <dgm:spPr/>
      <dgm:t>
        <a:bodyPr/>
        <a:lstStyle/>
        <a:p>
          <a:r>
            <a:rPr lang="es-CO" dirty="0" smtClean="0"/>
            <a:t>LOS DEPORTES</a:t>
          </a:r>
          <a:endParaRPr lang="es-CO" dirty="0"/>
        </a:p>
      </dgm:t>
    </dgm:pt>
    <dgm:pt modelId="{DCE5D88C-7D8E-4434-8812-5EC8712FF9A2}" type="parTrans" cxnId="{599D71D4-B417-4DC3-B126-3B995EF18F91}">
      <dgm:prSet/>
      <dgm:spPr/>
      <dgm:t>
        <a:bodyPr/>
        <a:lstStyle/>
        <a:p>
          <a:endParaRPr lang="es-CO"/>
        </a:p>
      </dgm:t>
    </dgm:pt>
    <dgm:pt modelId="{45CEEDF9-6F27-4FB6-B8BA-3DB0CC56774D}" type="sibTrans" cxnId="{599D71D4-B417-4DC3-B126-3B995EF18F91}">
      <dgm:prSet/>
      <dgm:spPr/>
      <dgm:t>
        <a:bodyPr/>
        <a:lstStyle/>
        <a:p>
          <a:endParaRPr lang="es-CO"/>
        </a:p>
      </dgm:t>
    </dgm:pt>
    <dgm:pt modelId="{BBE64AE9-6BFF-460D-A4FF-458972ED628B}">
      <dgm:prSet phldrT="[Texto]"/>
      <dgm:spPr/>
      <dgm:t>
        <a:bodyPr/>
        <a:lstStyle/>
        <a:p>
          <a:r>
            <a:rPr lang="es-CO" dirty="0" smtClean="0"/>
            <a:t>LA TECNOLOGÍA</a:t>
          </a:r>
          <a:endParaRPr lang="es-CO" dirty="0"/>
        </a:p>
      </dgm:t>
    </dgm:pt>
    <dgm:pt modelId="{6758FC06-A549-4275-98D4-DB3EE2362EC1}" type="parTrans" cxnId="{7F7F5CC6-519A-4505-A4CE-3A024EAFF4FF}">
      <dgm:prSet/>
      <dgm:spPr/>
      <dgm:t>
        <a:bodyPr/>
        <a:lstStyle/>
        <a:p>
          <a:endParaRPr lang="es-CO"/>
        </a:p>
      </dgm:t>
    </dgm:pt>
    <dgm:pt modelId="{014FB34A-DB1E-40E9-8E3B-92993BEABA5F}" type="sibTrans" cxnId="{7F7F5CC6-519A-4505-A4CE-3A024EAFF4FF}">
      <dgm:prSet/>
      <dgm:spPr>
        <a:solidFill>
          <a:srgbClr val="C00000"/>
        </a:solidFill>
        <a:ln w="38100">
          <a:solidFill>
            <a:srgbClr val="C00000"/>
          </a:solidFill>
        </a:ln>
      </dgm:spPr>
      <dgm:t>
        <a:bodyPr/>
        <a:lstStyle/>
        <a:p>
          <a:endParaRPr lang="es-CO"/>
        </a:p>
      </dgm:t>
    </dgm:pt>
    <dgm:pt modelId="{22794C33-1E45-40FB-B316-644825D73EAE}">
      <dgm:prSet phldrT="[Texto]"/>
      <dgm:spPr/>
      <dgm:t>
        <a:bodyPr/>
        <a:lstStyle/>
        <a:p>
          <a:r>
            <a:rPr lang="es-CO" dirty="0" smtClean="0"/>
            <a:t>LAS PERSONAS</a:t>
          </a:r>
          <a:endParaRPr lang="es-CO" dirty="0"/>
        </a:p>
      </dgm:t>
    </dgm:pt>
    <dgm:pt modelId="{CCF14A4A-06A6-4890-90FB-361130E6E8B4}" type="parTrans" cxnId="{8C12D17B-FF0F-4EF7-A606-560A231A9F91}">
      <dgm:prSet/>
      <dgm:spPr/>
      <dgm:t>
        <a:bodyPr/>
        <a:lstStyle/>
        <a:p>
          <a:endParaRPr lang="es-CO"/>
        </a:p>
      </dgm:t>
    </dgm:pt>
    <dgm:pt modelId="{FAC7CD5D-78D2-4C2B-8BD3-21C9C5F13BB8}" type="sibTrans" cxnId="{8C12D17B-FF0F-4EF7-A606-560A231A9F91}">
      <dgm:prSet/>
      <dgm:spPr>
        <a:solidFill>
          <a:srgbClr val="C00000"/>
        </a:solidFill>
        <a:ln w="38100">
          <a:solidFill>
            <a:srgbClr val="C00000"/>
          </a:solidFill>
        </a:ln>
      </dgm:spPr>
      <dgm:t>
        <a:bodyPr/>
        <a:lstStyle/>
        <a:p>
          <a:endParaRPr lang="es-CO"/>
        </a:p>
      </dgm:t>
    </dgm:pt>
    <dgm:pt modelId="{E8A1D18D-4F2F-4AE1-AF6B-963553214340}" type="pres">
      <dgm:prSet presAssocID="{7BA65577-FB21-450E-BC57-EF61F60E828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B3BB418-90FF-44D0-A0AD-FF8831E32ED5}" type="pres">
      <dgm:prSet presAssocID="{337C2C9B-03ED-474F-9A60-7BF4B3A63F1A}" presName="node" presStyleLbl="node1" presStyleIdx="0" presStyleCnt="5" custRadScaleRad="76015" custRadScaleInc="3499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FA4DC6C-FED9-49B6-8515-FA580609D3B0}" type="pres">
      <dgm:prSet presAssocID="{337C2C9B-03ED-474F-9A60-7BF4B3A63F1A}" presName="spNode" presStyleCnt="0"/>
      <dgm:spPr/>
    </dgm:pt>
    <dgm:pt modelId="{68F97872-D5E2-45B1-B2CA-B6A2697772EB}" type="pres">
      <dgm:prSet presAssocID="{8EC97BCE-4E06-4E29-9EAF-E050618977EE}" presName="sibTrans" presStyleLbl="sibTrans1D1" presStyleIdx="0" presStyleCnt="5"/>
      <dgm:spPr/>
      <dgm:t>
        <a:bodyPr/>
        <a:lstStyle/>
        <a:p>
          <a:endParaRPr lang="es-CO"/>
        </a:p>
      </dgm:t>
    </dgm:pt>
    <dgm:pt modelId="{8BC45F79-FF5F-4646-A5A9-DAE0A5C4FE69}" type="pres">
      <dgm:prSet presAssocID="{5FF7196D-9C78-45CD-BC5C-A09337412832}" presName="node" presStyleLbl="node1" presStyleIdx="1" presStyleCnt="5" custRadScaleRad="140978" custRadScaleInc="1748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A34AC80-4693-474F-9DD3-252934B35422}" type="pres">
      <dgm:prSet presAssocID="{5FF7196D-9C78-45CD-BC5C-A09337412832}" presName="spNode" presStyleCnt="0"/>
      <dgm:spPr/>
    </dgm:pt>
    <dgm:pt modelId="{11B0C662-72E2-4BEE-9672-4F8CA8B0E3E6}" type="pres">
      <dgm:prSet presAssocID="{D57E70B4-0680-4715-8A49-3BF92BDE767D}" presName="sibTrans" presStyleLbl="sibTrans1D1" presStyleIdx="1" presStyleCnt="5"/>
      <dgm:spPr/>
      <dgm:t>
        <a:bodyPr/>
        <a:lstStyle/>
        <a:p>
          <a:endParaRPr lang="es-CO"/>
        </a:p>
      </dgm:t>
    </dgm:pt>
    <dgm:pt modelId="{A2C65B60-370A-4377-97D6-31646A22B0AE}" type="pres">
      <dgm:prSet presAssocID="{D05CAAD6-C4B0-4BA4-AB5B-9F20F88226AE}" presName="node" presStyleLbl="node1" presStyleIdx="2" presStyleCnt="5" custRadScaleRad="129402" custRadScaleInc="-5940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6840569-06F9-4A69-A310-A3B366448A3F}" type="pres">
      <dgm:prSet presAssocID="{D05CAAD6-C4B0-4BA4-AB5B-9F20F88226AE}" presName="spNode" presStyleCnt="0"/>
      <dgm:spPr/>
    </dgm:pt>
    <dgm:pt modelId="{8F86A161-C2BD-429E-947B-863DA6DEDF47}" type="pres">
      <dgm:prSet presAssocID="{45CEEDF9-6F27-4FB6-B8BA-3DB0CC56774D}" presName="sibTrans" presStyleLbl="sibTrans1D1" presStyleIdx="2" presStyleCnt="5"/>
      <dgm:spPr/>
      <dgm:t>
        <a:bodyPr/>
        <a:lstStyle/>
        <a:p>
          <a:endParaRPr lang="es-CO"/>
        </a:p>
      </dgm:t>
    </dgm:pt>
    <dgm:pt modelId="{C54B33CB-A682-416A-8041-B9F918D04E0C}" type="pres">
      <dgm:prSet presAssocID="{BBE64AE9-6BFF-460D-A4FF-458972ED628B}" presName="node" presStyleLbl="node1" presStyleIdx="3" presStyleCnt="5" custRadScaleRad="126604" custRadScaleInc="5498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503826B-B76D-45B1-9B3E-8941717D1AA9}" type="pres">
      <dgm:prSet presAssocID="{BBE64AE9-6BFF-460D-A4FF-458972ED628B}" presName="spNode" presStyleCnt="0"/>
      <dgm:spPr/>
    </dgm:pt>
    <dgm:pt modelId="{039DD90E-64C7-4B8A-A934-0D27B24DA0F3}" type="pres">
      <dgm:prSet presAssocID="{014FB34A-DB1E-40E9-8E3B-92993BEABA5F}" presName="sibTrans" presStyleLbl="sibTrans1D1" presStyleIdx="3" presStyleCnt="5"/>
      <dgm:spPr/>
      <dgm:t>
        <a:bodyPr/>
        <a:lstStyle/>
        <a:p>
          <a:endParaRPr lang="es-CO"/>
        </a:p>
      </dgm:t>
    </dgm:pt>
    <dgm:pt modelId="{4DDC7F55-E64C-404B-A126-C6347E13B9F2}" type="pres">
      <dgm:prSet presAssocID="{22794C33-1E45-40FB-B316-644825D73EAE}" presName="node" presStyleLbl="node1" presStyleIdx="4" presStyleCnt="5" custRadScaleRad="144589" custRadScaleInc="-259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5340A26-D512-4E2C-8651-CB090A8D8550}" type="pres">
      <dgm:prSet presAssocID="{22794C33-1E45-40FB-B316-644825D73EAE}" presName="spNode" presStyleCnt="0"/>
      <dgm:spPr/>
    </dgm:pt>
    <dgm:pt modelId="{F03C7098-1BF5-4D8F-ADD0-454CC11C6EDB}" type="pres">
      <dgm:prSet presAssocID="{FAC7CD5D-78D2-4C2B-8BD3-21C9C5F13BB8}" presName="sibTrans" presStyleLbl="sibTrans1D1" presStyleIdx="4" presStyleCnt="5"/>
      <dgm:spPr/>
      <dgm:t>
        <a:bodyPr/>
        <a:lstStyle/>
        <a:p>
          <a:endParaRPr lang="es-CO"/>
        </a:p>
      </dgm:t>
    </dgm:pt>
  </dgm:ptLst>
  <dgm:cxnLst>
    <dgm:cxn modelId="{CA56B27E-788A-49F7-A3B2-AC5A7D30F9BD}" type="presOf" srcId="{45CEEDF9-6F27-4FB6-B8BA-3DB0CC56774D}" destId="{8F86A161-C2BD-429E-947B-863DA6DEDF47}" srcOrd="0" destOrd="0" presId="urn:microsoft.com/office/officeart/2005/8/layout/cycle5"/>
    <dgm:cxn modelId="{417268E9-C4CB-417F-AFD5-1BEB5E2DC1F1}" type="presOf" srcId="{BBE64AE9-6BFF-460D-A4FF-458972ED628B}" destId="{C54B33CB-A682-416A-8041-B9F918D04E0C}" srcOrd="0" destOrd="0" presId="urn:microsoft.com/office/officeart/2005/8/layout/cycle5"/>
    <dgm:cxn modelId="{44C501ED-3648-412B-B4B3-BE1FC068862F}" type="presOf" srcId="{014FB34A-DB1E-40E9-8E3B-92993BEABA5F}" destId="{039DD90E-64C7-4B8A-A934-0D27B24DA0F3}" srcOrd="0" destOrd="0" presId="urn:microsoft.com/office/officeart/2005/8/layout/cycle5"/>
    <dgm:cxn modelId="{7372BF50-3E58-42C0-BBA3-7D9CB55F5628}" type="presOf" srcId="{7BA65577-FB21-450E-BC57-EF61F60E8283}" destId="{E8A1D18D-4F2F-4AE1-AF6B-963553214340}" srcOrd="0" destOrd="0" presId="urn:microsoft.com/office/officeart/2005/8/layout/cycle5"/>
    <dgm:cxn modelId="{57D89E1D-338D-4409-A3F1-CBC845DD3C26}" type="presOf" srcId="{D05CAAD6-C4B0-4BA4-AB5B-9F20F88226AE}" destId="{A2C65B60-370A-4377-97D6-31646A22B0AE}" srcOrd="0" destOrd="0" presId="urn:microsoft.com/office/officeart/2005/8/layout/cycle5"/>
    <dgm:cxn modelId="{403A2A7B-AE4F-4FB9-B241-1347B6E06DAA}" type="presOf" srcId="{FAC7CD5D-78D2-4C2B-8BD3-21C9C5F13BB8}" destId="{F03C7098-1BF5-4D8F-ADD0-454CC11C6EDB}" srcOrd="0" destOrd="0" presId="urn:microsoft.com/office/officeart/2005/8/layout/cycle5"/>
    <dgm:cxn modelId="{7F7F5CC6-519A-4505-A4CE-3A024EAFF4FF}" srcId="{7BA65577-FB21-450E-BC57-EF61F60E8283}" destId="{BBE64AE9-6BFF-460D-A4FF-458972ED628B}" srcOrd="3" destOrd="0" parTransId="{6758FC06-A549-4275-98D4-DB3EE2362EC1}" sibTransId="{014FB34A-DB1E-40E9-8E3B-92993BEABA5F}"/>
    <dgm:cxn modelId="{3FBE2ECB-6FC6-4A88-9481-CA0FAFC7A355}" srcId="{7BA65577-FB21-450E-BC57-EF61F60E8283}" destId="{5FF7196D-9C78-45CD-BC5C-A09337412832}" srcOrd="1" destOrd="0" parTransId="{3CC85FA5-5F09-4B3D-80B1-A57FAD60A73C}" sibTransId="{D57E70B4-0680-4715-8A49-3BF92BDE767D}"/>
    <dgm:cxn modelId="{599D71D4-B417-4DC3-B126-3B995EF18F91}" srcId="{7BA65577-FB21-450E-BC57-EF61F60E8283}" destId="{D05CAAD6-C4B0-4BA4-AB5B-9F20F88226AE}" srcOrd="2" destOrd="0" parTransId="{DCE5D88C-7D8E-4434-8812-5EC8712FF9A2}" sibTransId="{45CEEDF9-6F27-4FB6-B8BA-3DB0CC56774D}"/>
    <dgm:cxn modelId="{DBB11581-1F19-411A-9DC9-0E58F7A649A0}" type="presOf" srcId="{D57E70B4-0680-4715-8A49-3BF92BDE767D}" destId="{11B0C662-72E2-4BEE-9672-4F8CA8B0E3E6}" srcOrd="0" destOrd="0" presId="urn:microsoft.com/office/officeart/2005/8/layout/cycle5"/>
    <dgm:cxn modelId="{AFA914EE-4980-48E4-8A63-48456E750C63}" type="presOf" srcId="{8EC97BCE-4E06-4E29-9EAF-E050618977EE}" destId="{68F97872-D5E2-45B1-B2CA-B6A2697772EB}" srcOrd="0" destOrd="0" presId="urn:microsoft.com/office/officeart/2005/8/layout/cycle5"/>
    <dgm:cxn modelId="{8C12D17B-FF0F-4EF7-A606-560A231A9F91}" srcId="{7BA65577-FB21-450E-BC57-EF61F60E8283}" destId="{22794C33-1E45-40FB-B316-644825D73EAE}" srcOrd="4" destOrd="0" parTransId="{CCF14A4A-06A6-4890-90FB-361130E6E8B4}" sibTransId="{FAC7CD5D-78D2-4C2B-8BD3-21C9C5F13BB8}"/>
    <dgm:cxn modelId="{1556E970-EA06-4C22-99BB-CB9269CC13E7}" type="presOf" srcId="{22794C33-1E45-40FB-B316-644825D73EAE}" destId="{4DDC7F55-E64C-404B-A126-C6347E13B9F2}" srcOrd="0" destOrd="0" presId="urn:microsoft.com/office/officeart/2005/8/layout/cycle5"/>
    <dgm:cxn modelId="{D34B135A-325B-4FFF-836B-3934945455CA}" type="presOf" srcId="{337C2C9B-03ED-474F-9A60-7BF4B3A63F1A}" destId="{4B3BB418-90FF-44D0-A0AD-FF8831E32ED5}" srcOrd="0" destOrd="0" presId="urn:microsoft.com/office/officeart/2005/8/layout/cycle5"/>
    <dgm:cxn modelId="{5BA1098F-DC61-4AB6-8ABD-5456EB89F7BC}" type="presOf" srcId="{5FF7196D-9C78-45CD-BC5C-A09337412832}" destId="{8BC45F79-FF5F-4646-A5A9-DAE0A5C4FE69}" srcOrd="0" destOrd="0" presId="urn:microsoft.com/office/officeart/2005/8/layout/cycle5"/>
    <dgm:cxn modelId="{D7614ABD-336D-4BB6-87D8-0AF522F6B8D6}" srcId="{7BA65577-FB21-450E-BC57-EF61F60E8283}" destId="{337C2C9B-03ED-474F-9A60-7BF4B3A63F1A}" srcOrd="0" destOrd="0" parTransId="{22C35E6B-DB71-4735-B90C-93D7DEFA702D}" sibTransId="{8EC97BCE-4E06-4E29-9EAF-E050618977EE}"/>
    <dgm:cxn modelId="{BD5D5B3F-973F-436B-AB11-FDB0C8461238}" type="presParOf" srcId="{E8A1D18D-4F2F-4AE1-AF6B-963553214340}" destId="{4B3BB418-90FF-44D0-A0AD-FF8831E32ED5}" srcOrd="0" destOrd="0" presId="urn:microsoft.com/office/officeart/2005/8/layout/cycle5"/>
    <dgm:cxn modelId="{A9AC3506-85CC-4B51-AA8B-F72C8A7908C9}" type="presParOf" srcId="{E8A1D18D-4F2F-4AE1-AF6B-963553214340}" destId="{DFA4DC6C-FED9-49B6-8515-FA580609D3B0}" srcOrd="1" destOrd="0" presId="urn:microsoft.com/office/officeart/2005/8/layout/cycle5"/>
    <dgm:cxn modelId="{4D5020DE-7DA9-40FE-925D-8181E162D751}" type="presParOf" srcId="{E8A1D18D-4F2F-4AE1-AF6B-963553214340}" destId="{68F97872-D5E2-45B1-B2CA-B6A2697772EB}" srcOrd="2" destOrd="0" presId="urn:microsoft.com/office/officeart/2005/8/layout/cycle5"/>
    <dgm:cxn modelId="{C1CEE912-82B8-40EB-8097-3B97BE8D728C}" type="presParOf" srcId="{E8A1D18D-4F2F-4AE1-AF6B-963553214340}" destId="{8BC45F79-FF5F-4646-A5A9-DAE0A5C4FE69}" srcOrd="3" destOrd="0" presId="urn:microsoft.com/office/officeart/2005/8/layout/cycle5"/>
    <dgm:cxn modelId="{17CCCBA3-9CB8-43EC-93A6-BB50F0DCB3F6}" type="presParOf" srcId="{E8A1D18D-4F2F-4AE1-AF6B-963553214340}" destId="{5A34AC80-4693-474F-9DD3-252934B35422}" srcOrd="4" destOrd="0" presId="urn:microsoft.com/office/officeart/2005/8/layout/cycle5"/>
    <dgm:cxn modelId="{C8647FAF-B6E6-46A7-86D8-502AE5DFFC9B}" type="presParOf" srcId="{E8A1D18D-4F2F-4AE1-AF6B-963553214340}" destId="{11B0C662-72E2-4BEE-9672-4F8CA8B0E3E6}" srcOrd="5" destOrd="0" presId="urn:microsoft.com/office/officeart/2005/8/layout/cycle5"/>
    <dgm:cxn modelId="{9D4611BD-2DF7-441F-8B8C-2687808B9142}" type="presParOf" srcId="{E8A1D18D-4F2F-4AE1-AF6B-963553214340}" destId="{A2C65B60-370A-4377-97D6-31646A22B0AE}" srcOrd="6" destOrd="0" presId="urn:microsoft.com/office/officeart/2005/8/layout/cycle5"/>
    <dgm:cxn modelId="{74640880-7826-4DDA-93AB-6A5BB0142E63}" type="presParOf" srcId="{E8A1D18D-4F2F-4AE1-AF6B-963553214340}" destId="{66840569-06F9-4A69-A310-A3B366448A3F}" srcOrd="7" destOrd="0" presId="urn:microsoft.com/office/officeart/2005/8/layout/cycle5"/>
    <dgm:cxn modelId="{97FC1A1C-AB83-4C0D-8EBF-47542E347FC7}" type="presParOf" srcId="{E8A1D18D-4F2F-4AE1-AF6B-963553214340}" destId="{8F86A161-C2BD-429E-947B-863DA6DEDF47}" srcOrd="8" destOrd="0" presId="urn:microsoft.com/office/officeart/2005/8/layout/cycle5"/>
    <dgm:cxn modelId="{F4BCCF8A-EF7D-443B-A098-C7228B1D61A8}" type="presParOf" srcId="{E8A1D18D-4F2F-4AE1-AF6B-963553214340}" destId="{C54B33CB-A682-416A-8041-B9F918D04E0C}" srcOrd="9" destOrd="0" presId="urn:microsoft.com/office/officeart/2005/8/layout/cycle5"/>
    <dgm:cxn modelId="{36B81EF3-E3B0-4325-9A53-0A9E49674621}" type="presParOf" srcId="{E8A1D18D-4F2F-4AE1-AF6B-963553214340}" destId="{F503826B-B76D-45B1-9B3E-8941717D1AA9}" srcOrd="10" destOrd="0" presId="urn:microsoft.com/office/officeart/2005/8/layout/cycle5"/>
    <dgm:cxn modelId="{CAEB8785-771E-4939-A714-00B889A3AC22}" type="presParOf" srcId="{E8A1D18D-4F2F-4AE1-AF6B-963553214340}" destId="{039DD90E-64C7-4B8A-A934-0D27B24DA0F3}" srcOrd="11" destOrd="0" presId="urn:microsoft.com/office/officeart/2005/8/layout/cycle5"/>
    <dgm:cxn modelId="{DAD79548-33F8-49E6-9AD7-DC6B75525B34}" type="presParOf" srcId="{E8A1D18D-4F2F-4AE1-AF6B-963553214340}" destId="{4DDC7F55-E64C-404B-A126-C6347E13B9F2}" srcOrd="12" destOrd="0" presId="urn:microsoft.com/office/officeart/2005/8/layout/cycle5"/>
    <dgm:cxn modelId="{74AFA031-902B-4112-BBD8-BAA250736541}" type="presParOf" srcId="{E8A1D18D-4F2F-4AE1-AF6B-963553214340}" destId="{85340A26-D512-4E2C-8651-CB090A8D8550}" srcOrd="13" destOrd="0" presId="urn:microsoft.com/office/officeart/2005/8/layout/cycle5"/>
    <dgm:cxn modelId="{875CA36F-C376-4B38-8927-0A8324D209B6}" type="presParOf" srcId="{E8A1D18D-4F2F-4AE1-AF6B-963553214340}" destId="{F03C7098-1BF5-4D8F-ADD0-454CC11C6EDB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2739CC6-C870-48D5-9E33-6FC9AADD0FD6}" type="doc">
      <dgm:prSet loTypeId="urn:microsoft.com/office/officeart/2005/8/layout/process1" loCatId="process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8FCC400C-F741-4668-A85B-C935E719C700}">
      <dgm:prSet phldrT="[Texto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dirty="0" smtClean="0"/>
            <a:t>Sedentarismo</a:t>
          </a:r>
          <a:endParaRPr lang="es-CO" dirty="0"/>
        </a:p>
      </dgm:t>
    </dgm:pt>
    <dgm:pt modelId="{8DA805DC-33B8-479A-94C1-A5F29E4D8AE8}" type="parTrans" cxnId="{28EDDD4E-3230-488C-93F9-784EEE235FBC}">
      <dgm:prSet/>
      <dgm:spPr/>
      <dgm:t>
        <a:bodyPr/>
        <a:lstStyle/>
        <a:p>
          <a:endParaRPr lang="es-CO"/>
        </a:p>
      </dgm:t>
    </dgm:pt>
    <dgm:pt modelId="{4A50487E-64E4-4533-9850-E8333E8DE77B}" type="sibTrans" cxnId="{28EDDD4E-3230-488C-93F9-784EEE235FBC}">
      <dgm:prSet/>
      <dgm:spPr>
        <a:solidFill>
          <a:srgbClr val="00B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CO"/>
        </a:p>
      </dgm:t>
    </dgm:pt>
    <dgm:pt modelId="{CC8FBB61-6193-4429-8035-9101847BDCCD}">
      <dgm:prSet phldrT="[Texto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dirty="0" smtClean="0"/>
            <a:t>Aburrimiento</a:t>
          </a:r>
          <a:endParaRPr lang="es-CO" dirty="0"/>
        </a:p>
      </dgm:t>
    </dgm:pt>
    <dgm:pt modelId="{D6A9C467-06A7-4DB6-9497-F72866B209C9}" type="parTrans" cxnId="{29C8F339-4927-40B4-9804-414E2053E5B1}">
      <dgm:prSet/>
      <dgm:spPr/>
      <dgm:t>
        <a:bodyPr/>
        <a:lstStyle/>
        <a:p>
          <a:endParaRPr lang="es-CO"/>
        </a:p>
      </dgm:t>
    </dgm:pt>
    <dgm:pt modelId="{03A8397A-77FA-4DCE-AD1C-E3C3424AA5B5}" type="sibTrans" cxnId="{29C8F339-4927-40B4-9804-414E2053E5B1}">
      <dgm:prSet/>
      <dgm:spPr>
        <a:solidFill>
          <a:srgbClr val="00B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CO"/>
        </a:p>
      </dgm:t>
    </dgm:pt>
    <dgm:pt modelId="{F3BD40F1-3ECE-41EC-B0D1-344577F7D6C3}">
      <dgm:prSet phldrT="[Texto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dirty="0" smtClean="0"/>
            <a:t>Tecnología</a:t>
          </a:r>
          <a:endParaRPr lang="es-CO" dirty="0"/>
        </a:p>
      </dgm:t>
    </dgm:pt>
    <dgm:pt modelId="{FD6ADDDE-7A8E-4AA7-9507-00BC62EEC62D}" type="parTrans" cxnId="{901A36F9-A128-40B3-A8E2-254F405E22A9}">
      <dgm:prSet/>
      <dgm:spPr/>
      <dgm:t>
        <a:bodyPr/>
        <a:lstStyle/>
        <a:p>
          <a:endParaRPr lang="es-CO"/>
        </a:p>
      </dgm:t>
    </dgm:pt>
    <dgm:pt modelId="{4B867EC3-A209-4786-9506-EE5F03F20B52}" type="sibTrans" cxnId="{901A36F9-A128-40B3-A8E2-254F405E22A9}">
      <dgm:prSet/>
      <dgm:spPr>
        <a:solidFill>
          <a:srgbClr val="00B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CO"/>
        </a:p>
      </dgm:t>
    </dgm:pt>
    <dgm:pt modelId="{70630C05-4954-42F4-92E5-8E7FBA1E17AF}">
      <dgm:prSet phldrT="[Texto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dirty="0" smtClean="0"/>
            <a:t>Virtualidad</a:t>
          </a:r>
          <a:endParaRPr lang="es-CO" dirty="0"/>
        </a:p>
      </dgm:t>
    </dgm:pt>
    <dgm:pt modelId="{437C8FBF-5DD1-40D4-AAF9-0B5EEEEB0DE0}" type="parTrans" cxnId="{C2DB823F-8E20-41D4-867A-520DC307206D}">
      <dgm:prSet/>
      <dgm:spPr/>
      <dgm:t>
        <a:bodyPr/>
        <a:lstStyle/>
        <a:p>
          <a:endParaRPr lang="es-CO"/>
        </a:p>
      </dgm:t>
    </dgm:pt>
    <dgm:pt modelId="{0210378B-81A9-4EDE-A622-23A2CD676EF7}" type="sibTrans" cxnId="{C2DB823F-8E20-41D4-867A-520DC307206D}">
      <dgm:prSet/>
      <dgm:spPr/>
      <dgm:t>
        <a:bodyPr/>
        <a:lstStyle/>
        <a:p>
          <a:endParaRPr lang="es-CO"/>
        </a:p>
      </dgm:t>
    </dgm:pt>
    <dgm:pt modelId="{9B1C0A7B-0543-4AD9-8EAE-963A366298AC}" type="pres">
      <dgm:prSet presAssocID="{62739CC6-C870-48D5-9E33-6FC9AADD0FD6}" presName="Name0" presStyleCnt="0">
        <dgm:presLayoutVars>
          <dgm:dir/>
          <dgm:resizeHandles val="exact"/>
        </dgm:presLayoutVars>
      </dgm:prSet>
      <dgm:spPr/>
    </dgm:pt>
    <dgm:pt modelId="{C09C8105-9C6C-4569-A5EB-F6F8A1A6BA08}" type="pres">
      <dgm:prSet presAssocID="{8FCC400C-F741-4668-A85B-C935E719C70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B704D95-72ED-441D-9824-48A0A6561F5B}" type="pres">
      <dgm:prSet presAssocID="{4A50487E-64E4-4533-9850-E8333E8DE77B}" presName="sibTrans" presStyleLbl="sibTrans2D1" presStyleIdx="0" presStyleCnt="3"/>
      <dgm:spPr/>
      <dgm:t>
        <a:bodyPr/>
        <a:lstStyle/>
        <a:p>
          <a:endParaRPr lang="es-CO"/>
        </a:p>
      </dgm:t>
    </dgm:pt>
    <dgm:pt modelId="{B14A7B3D-A68C-461D-8406-3AC3873EBDA9}" type="pres">
      <dgm:prSet presAssocID="{4A50487E-64E4-4533-9850-E8333E8DE77B}" presName="connectorText" presStyleLbl="sibTrans2D1" presStyleIdx="0" presStyleCnt="3"/>
      <dgm:spPr/>
      <dgm:t>
        <a:bodyPr/>
        <a:lstStyle/>
        <a:p>
          <a:endParaRPr lang="es-CO"/>
        </a:p>
      </dgm:t>
    </dgm:pt>
    <dgm:pt modelId="{03484CC3-651D-4478-AC4C-96802D1172AE}" type="pres">
      <dgm:prSet presAssocID="{CC8FBB61-6193-4429-8035-9101847BDCC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B69834D-614B-4278-95E3-928DDBE290A5}" type="pres">
      <dgm:prSet presAssocID="{03A8397A-77FA-4DCE-AD1C-E3C3424AA5B5}" presName="sibTrans" presStyleLbl="sibTrans2D1" presStyleIdx="1" presStyleCnt="3"/>
      <dgm:spPr/>
      <dgm:t>
        <a:bodyPr/>
        <a:lstStyle/>
        <a:p>
          <a:endParaRPr lang="es-CO"/>
        </a:p>
      </dgm:t>
    </dgm:pt>
    <dgm:pt modelId="{CA17FCAA-741B-493C-9561-AD94FE1BB9E1}" type="pres">
      <dgm:prSet presAssocID="{03A8397A-77FA-4DCE-AD1C-E3C3424AA5B5}" presName="connectorText" presStyleLbl="sibTrans2D1" presStyleIdx="1" presStyleCnt="3"/>
      <dgm:spPr/>
      <dgm:t>
        <a:bodyPr/>
        <a:lstStyle/>
        <a:p>
          <a:endParaRPr lang="es-CO"/>
        </a:p>
      </dgm:t>
    </dgm:pt>
    <dgm:pt modelId="{31EAF1A7-5ECE-4378-B1EE-E8711EB6E35F}" type="pres">
      <dgm:prSet presAssocID="{F3BD40F1-3ECE-41EC-B0D1-344577F7D6C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AAB9107-2385-4FC7-A3A2-54073B20DE53}" type="pres">
      <dgm:prSet presAssocID="{4B867EC3-A209-4786-9506-EE5F03F20B52}" presName="sibTrans" presStyleLbl="sibTrans2D1" presStyleIdx="2" presStyleCnt="3"/>
      <dgm:spPr/>
      <dgm:t>
        <a:bodyPr/>
        <a:lstStyle/>
        <a:p>
          <a:endParaRPr lang="es-CO"/>
        </a:p>
      </dgm:t>
    </dgm:pt>
    <dgm:pt modelId="{22B976EA-2A27-44B5-A03C-ECA7D2F2E9D1}" type="pres">
      <dgm:prSet presAssocID="{4B867EC3-A209-4786-9506-EE5F03F20B52}" presName="connectorText" presStyleLbl="sibTrans2D1" presStyleIdx="2" presStyleCnt="3"/>
      <dgm:spPr/>
      <dgm:t>
        <a:bodyPr/>
        <a:lstStyle/>
        <a:p>
          <a:endParaRPr lang="es-CO"/>
        </a:p>
      </dgm:t>
    </dgm:pt>
    <dgm:pt modelId="{95E5993A-D09A-4A9A-9F3A-A2BAB00531BA}" type="pres">
      <dgm:prSet presAssocID="{70630C05-4954-42F4-92E5-8E7FBA1E17A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9C8F339-4927-40B4-9804-414E2053E5B1}" srcId="{62739CC6-C870-48D5-9E33-6FC9AADD0FD6}" destId="{CC8FBB61-6193-4429-8035-9101847BDCCD}" srcOrd="1" destOrd="0" parTransId="{D6A9C467-06A7-4DB6-9497-F72866B209C9}" sibTransId="{03A8397A-77FA-4DCE-AD1C-E3C3424AA5B5}"/>
    <dgm:cxn modelId="{28AB2690-C32C-4A7C-995E-AE256D4A4392}" type="presOf" srcId="{03A8397A-77FA-4DCE-AD1C-E3C3424AA5B5}" destId="{BB69834D-614B-4278-95E3-928DDBE290A5}" srcOrd="0" destOrd="0" presId="urn:microsoft.com/office/officeart/2005/8/layout/process1"/>
    <dgm:cxn modelId="{28EDDD4E-3230-488C-93F9-784EEE235FBC}" srcId="{62739CC6-C870-48D5-9E33-6FC9AADD0FD6}" destId="{8FCC400C-F741-4668-A85B-C935E719C700}" srcOrd="0" destOrd="0" parTransId="{8DA805DC-33B8-479A-94C1-A5F29E4D8AE8}" sibTransId="{4A50487E-64E4-4533-9850-E8333E8DE77B}"/>
    <dgm:cxn modelId="{8B9582B7-396B-4B90-B955-746BBD13A2D9}" type="presOf" srcId="{F3BD40F1-3ECE-41EC-B0D1-344577F7D6C3}" destId="{31EAF1A7-5ECE-4378-B1EE-E8711EB6E35F}" srcOrd="0" destOrd="0" presId="urn:microsoft.com/office/officeart/2005/8/layout/process1"/>
    <dgm:cxn modelId="{176A6B9D-0D0A-49D6-9159-4AE8A2CDC4BF}" type="presOf" srcId="{8FCC400C-F741-4668-A85B-C935E719C700}" destId="{C09C8105-9C6C-4569-A5EB-F6F8A1A6BA08}" srcOrd="0" destOrd="0" presId="urn:microsoft.com/office/officeart/2005/8/layout/process1"/>
    <dgm:cxn modelId="{E7ACF342-45AC-4A37-9CED-3C5C5273A4AF}" type="presOf" srcId="{70630C05-4954-42F4-92E5-8E7FBA1E17AF}" destId="{95E5993A-D09A-4A9A-9F3A-A2BAB00531BA}" srcOrd="0" destOrd="0" presId="urn:microsoft.com/office/officeart/2005/8/layout/process1"/>
    <dgm:cxn modelId="{10E9FD3E-F3F6-4687-BAA8-A85474B9B5F1}" type="presOf" srcId="{4B867EC3-A209-4786-9506-EE5F03F20B52}" destId="{22B976EA-2A27-44B5-A03C-ECA7D2F2E9D1}" srcOrd="1" destOrd="0" presId="urn:microsoft.com/office/officeart/2005/8/layout/process1"/>
    <dgm:cxn modelId="{A10BEA8F-645E-4E12-9BBE-DC1E26CE075E}" type="presOf" srcId="{CC8FBB61-6193-4429-8035-9101847BDCCD}" destId="{03484CC3-651D-4478-AC4C-96802D1172AE}" srcOrd="0" destOrd="0" presId="urn:microsoft.com/office/officeart/2005/8/layout/process1"/>
    <dgm:cxn modelId="{1EAC13B2-7AE6-4E8B-A728-42D1EEE5AEF0}" type="presOf" srcId="{62739CC6-C870-48D5-9E33-6FC9AADD0FD6}" destId="{9B1C0A7B-0543-4AD9-8EAE-963A366298AC}" srcOrd="0" destOrd="0" presId="urn:microsoft.com/office/officeart/2005/8/layout/process1"/>
    <dgm:cxn modelId="{C2DB823F-8E20-41D4-867A-520DC307206D}" srcId="{62739CC6-C870-48D5-9E33-6FC9AADD0FD6}" destId="{70630C05-4954-42F4-92E5-8E7FBA1E17AF}" srcOrd="3" destOrd="0" parTransId="{437C8FBF-5DD1-40D4-AAF9-0B5EEEEB0DE0}" sibTransId="{0210378B-81A9-4EDE-A622-23A2CD676EF7}"/>
    <dgm:cxn modelId="{B9446D82-7BA5-42D6-9ED1-1D4446435232}" type="presOf" srcId="{4A50487E-64E4-4533-9850-E8333E8DE77B}" destId="{B14A7B3D-A68C-461D-8406-3AC3873EBDA9}" srcOrd="1" destOrd="0" presId="urn:microsoft.com/office/officeart/2005/8/layout/process1"/>
    <dgm:cxn modelId="{837CFB11-07F3-4892-B57E-E3E6F6CAE159}" type="presOf" srcId="{4B867EC3-A209-4786-9506-EE5F03F20B52}" destId="{5AAB9107-2385-4FC7-A3A2-54073B20DE53}" srcOrd="0" destOrd="0" presId="urn:microsoft.com/office/officeart/2005/8/layout/process1"/>
    <dgm:cxn modelId="{901A36F9-A128-40B3-A8E2-254F405E22A9}" srcId="{62739CC6-C870-48D5-9E33-6FC9AADD0FD6}" destId="{F3BD40F1-3ECE-41EC-B0D1-344577F7D6C3}" srcOrd="2" destOrd="0" parTransId="{FD6ADDDE-7A8E-4AA7-9507-00BC62EEC62D}" sibTransId="{4B867EC3-A209-4786-9506-EE5F03F20B52}"/>
    <dgm:cxn modelId="{79C7A923-51AD-4234-B016-26AA1688C276}" type="presOf" srcId="{4A50487E-64E4-4533-9850-E8333E8DE77B}" destId="{9B704D95-72ED-441D-9824-48A0A6561F5B}" srcOrd="0" destOrd="0" presId="urn:microsoft.com/office/officeart/2005/8/layout/process1"/>
    <dgm:cxn modelId="{3E82B727-274F-428D-B3B7-5CDB319FC21B}" type="presOf" srcId="{03A8397A-77FA-4DCE-AD1C-E3C3424AA5B5}" destId="{CA17FCAA-741B-493C-9561-AD94FE1BB9E1}" srcOrd="1" destOrd="0" presId="urn:microsoft.com/office/officeart/2005/8/layout/process1"/>
    <dgm:cxn modelId="{C5A2DB7A-C593-4203-AD07-B564B9C14F98}" type="presParOf" srcId="{9B1C0A7B-0543-4AD9-8EAE-963A366298AC}" destId="{C09C8105-9C6C-4569-A5EB-F6F8A1A6BA08}" srcOrd="0" destOrd="0" presId="urn:microsoft.com/office/officeart/2005/8/layout/process1"/>
    <dgm:cxn modelId="{EBC931F3-3962-47AE-B41A-07D8F348ED10}" type="presParOf" srcId="{9B1C0A7B-0543-4AD9-8EAE-963A366298AC}" destId="{9B704D95-72ED-441D-9824-48A0A6561F5B}" srcOrd="1" destOrd="0" presId="urn:microsoft.com/office/officeart/2005/8/layout/process1"/>
    <dgm:cxn modelId="{423FAAC0-4E9C-4BC0-935F-04062DF6701B}" type="presParOf" srcId="{9B704D95-72ED-441D-9824-48A0A6561F5B}" destId="{B14A7B3D-A68C-461D-8406-3AC3873EBDA9}" srcOrd="0" destOrd="0" presId="urn:microsoft.com/office/officeart/2005/8/layout/process1"/>
    <dgm:cxn modelId="{064E4D1B-DF90-4D1E-80E8-3910FBED2987}" type="presParOf" srcId="{9B1C0A7B-0543-4AD9-8EAE-963A366298AC}" destId="{03484CC3-651D-4478-AC4C-96802D1172AE}" srcOrd="2" destOrd="0" presId="urn:microsoft.com/office/officeart/2005/8/layout/process1"/>
    <dgm:cxn modelId="{3972DA15-ED50-4044-A5D5-7EF0121132BD}" type="presParOf" srcId="{9B1C0A7B-0543-4AD9-8EAE-963A366298AC}" destId="{BB69834D-614B-4278-95E3-928DDBE290A5}" srcOrd="3" destOrd="0" presId="urn:microsoft.com/office/officeart/2005/8/layout/process1"/>
    <dgm:cxn modelId="{774AE990-D780-4BF0-90D8-B11D22DF0336}" type="presParOf" srcId="{BB69834D-614B-4278-95E3-928DDBE290A5}" destId="{CA17FCAA-741B-493C-9561-AD94FE1BB9E1}" srcOrd="0" destOrd="0" presId="urn:microsoft.com/office/officeart/2005/8/layout/process1"/>
    <dgm:cxn modelId="{AE948C1A-97ED-480D-AAA9-B52163AE2086}" type="presParOf" srcId="{9B1C0A7B-0543-4AD9-8EAE-963A366298AC}" destId="{31EAF1A7-5ECE-4378-B1EE-E8711EB6E35F}" srcOrd="4" destOrd="0" presId="urn:microsoft.com/office/officeart/2005/8/layout/process1"/>
    <dgm:cxn modelId="{24FADE20-DE50-4BDA-BFCC-2E297C99F67A}" type="presParOf" srcId="{9B1C0A7B-0543-4AD9-8EAE-963A366298AC}" destId="{5AAB9107-2385-4FC7-A3A2-54073B20DE53}" srcOrd="5" destOrd="0" presId="urn:microsoft.com/office/officeart/2005/8/layout/process1"/>
    <dgm:cxn modelId="{91F35926-98FE-4221-A87A-8C712EC028CD}" type="presParOf" srcId="{5AAB9107-2385-4FC7-A3A2-54073B20DE53}" destId="{22B976EA-2A27-44B5-A03C-ECA7D2F2E9D1}" srcOrd="0" destOrd="0" presId="urn:microsoft.com/office/officeart/2005/8/layout/process1"/>
    <dgm:cxn modelId="{D939CE1F-91C5-42D5-BCEC-81912D9A9992}" type="presParOf" srcId="{9B1C0A7B-0543-4AD9-8EAE-963A366298AC}" destId="{95E5993A-D09A-4A9A-9F3A-A2BAB00531B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E8004FC-FC1E-477E-A588-88FBE7B014F5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59FD828-893A-4A71-8AA6-82A7537743C9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O" dirty="0" smtClean="0"/>
            <a:t>Priorizar</a:t>
          </a:r>
          <a:endParaRPr lang="es-CO" dirty="0"/>
        </a:p>
      </dgm:t>
    </dgm:pt>
    <dgm:pt modelId="{19CE0CBE-BF93-4325-B47F-F77DF049C6A6}" type="parTrans" cxnId="{83397A4A-2FC0-41FB-9B3E-5F53042277B5}">
      <dgm:prSet/>
      <dgm:spPr/>
      <dgm:t>
        <a:bodyPr/>
        <a:lstStyle/>
        <a:p>
          <a:endParaRPr lang="es-CO"/>
        </a:p>
      </dgm:t>
    </dgm:pt>
    <dgm:pt modelId="{5CAE3A56-50DE-4EB3-BBD3-C92A4CC098DD}" type="sibTrans" cxnId="{83397A4A-2FC0-41FB-9B3E-5F53042277B5}">
      <dgm:prSet/>
      <dgm:spPr/>
      <dgm:t>
        <a:bodyPr/>
        <a:lstStyle/>
        <a:p>
          <a:endParaRPr lang="es-CO"/>
        </a:p>
      </dgm:t>
    </dgm:pt>
    <dgm:pt modelId="{E8AFDD8E-2895-443B-A58B-05EA2015885B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O" dirty="0" smtClean="0"/>
            <a:t>Focalizar</a:t>
          </a:r>
          <a:endParaRPr lang="es-CO" dirty="0"/>
        </a:p>
      </dgm:t>
    </dgm:pt>
    <dgm:pt modelId="{E1C14A83-D46A-420A-9E0D-0AFB98E2DAF6}" type="parTrans" cxnId="{511EA6DD-4DA6-444B-9891-92D08A43F15D}">
      <dgm:prSet/>
      <dgm:spPr/>
      <dgm:t>
        <a:bodyPr/>
        <a:lstStyle/>
        <a:p>
          <a:endParaRPr lang="es-CO"/>
        </a:p>
      </dgm:t>
    </dgm:pt>
    <dgm:pt modelId="{F09D9664-C26B-4839-B13E-26A41B7D542B}" type="sibTrans" cxnId="{511EA6DD-4DA6-444B-9891-92D08A43F15D}">
      <dgm:prSet/>
      <dgm:spPr/>
      <dgm:t>
        <a:bodyPr/>
        <a:lstStyle/>
        <a:p>
          <a:endParaRPr lang="es-CO"/>
        </a:p>
      </dgm:t>
    </dgm:pt>
    <dgm:pt modelId="{7259BBC5-111E-4265-A7FC-C3E22BA7B97F}" type="pres">
      <dgm:prSet presAssocID="{4E8004FC-FC1E-477E-A588-88FBE7B014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7E961C4-4EDB-409C-95B5-C5B6B4FB993E}" type="pres">
      <dgm:prSet presAssocID="{A59FD828-893A-4A71-8AA6-82A7537743C9}" presName="arrow" presStyleLbl="node1" presStyleIdx="0" presStyleCnt="2" custScaleY="100184" custRadScaleRad="105303" custRadScaleInc="1384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D4913C8-383D-43EF-8018-ACE02CD1A7A4}" type="pres">
      <dgm:prSet presAssocID="{E8AFDD8E-2895-443B-A58B-05EA2015885B}" presName="arrow" presStyleLbl="node1" presStyleIdx="1" presStyleCnt="2" custScaleY="100184" custRadScaleRad="113534" custRadScaleInc="-1278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246D7CE-7AE6-446A-BB40-E0E35E020A40}" type="presOf" srcId="{E8AFDD8E-2895-443B-A58B-05EA2015885B}" destId="{1D4913C8-383D-43EF-8018-ACE02CD1A7A4}" srcOrd="0" destOrd="0" presId="urn:microsoft.com/office/officeart/2005/8/layout/arrow5"/>
    <dgm:cxn modelId="{C0FBF0C2-C6B7-4DF2-B505-A7A74CC3C8CD}" type="presOf" srcId="{A59FD828-893A-4A71-8AA6-82A7537743C9}" destId="{67E961C4-4EDB-409C-95B5-C5B6B4FB993E}" srcOrd="0" destOrd="0" presId="urn:microsoft.com/office/officeart/2005/8/layout/arrow5"/>
    <dgm:cxn modelId="{83397A4A-2FC0-41FB-9B3E-5F53042277B5}" srcId="{4E8004FC-FC1E-477E-A588-88FBE7B014F5}" destId="{A59FD828-893A-4A71-8AA6-82A7537743C9}" srcOrd="0" destOrd="0" parTransId="{19CE0CBE-BF93-4325-B47F-F77DF049C6A6}" sibTransId="{5CAE3A56-50DE-4EB3-BBD3-C92A4CC098DD}"/>
    <dgm:cxn modelId="{511EA6DD-4DA6-444B-9891-92D08A43F15D}" srcId="{4E8004FC-FC1E-477E-A588-88FBE7B014F5}" destId="{E8AFDD8E-2895-443B-A58B-05EA2015885B}" srcOrd="1" destOrd="0" parTransId="{E1C14A83-D46A-420A-9E0D-0AFB98E2DAF6}" sibTransId="{F09D9664-C26B-4839-B13E-26A41B7D542B}"/>
    <dgm:cxn modelId="{105EBFE2-C31C-4FD8-A1BC-9E2E152CBA80}" type="presOf" srcId="{4E8004FC-FC1E-477E-A588-88FBE7B014F5}" destId="{7259BBC5-111E-4265-A7FC-C3E22BA7B97F}" srcOrd="0" destOrd="0" presId="urn:microsoft.com/office/officeart/2005/8/layout/arrow5"/>
    <dgm:cxn modelId="{87EBBA10-CD62-4946-B399-873C575E2B92}" type="presParOf" srcId="{7259BBC5-111E-4265-A7FC-C3E22BA7B97F}" destId="{67E961C4-4EDB-409C-95B5-C5B6B4FB993E}" srcOrd="0" destOrd="0" presId="urn:microsoft.com/office/officeart/2005/8/layout/arrow5"/>
    <dgm:cxn modelId="{602C68F0-78CB-4C29-BA17-A662E2C4CC7F}" type="presParOf" srcId="{7259BBC5-111E-4265-A7FC-C3E22BA7B97F}" destId="{1D4913C8-383D-43EF-8018-ACE02CD1A7A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2040B06-A3F8-4596-8C6D-8001001C6702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78F04A1-666C-4E98-AA1E-321EBC7B5187}">
      <dgm:prSet phldrT="[Texto]" custT="1"/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z="2400" dirty="0" smtClean="0"/>
            <a:t>Líneas de política</a:t>
          </a:r>
          <a:endParaRPr lang="es-CO" sz="2400" dirty="0"/>
        </a:p>
      </dgm:t>
    </dgm:pt>
    <dgm:pt modelId="{820AD8B8-9B9A-4027-A5C8-884944191473}" type="parTrans" cxnId="{8965446B-14A1-4E20-969F-8A4FE1D58EEE}">
      <dgm:prSet/>
      <dgm:spPr/>
      <dgm:t>
        <a:bodyPr/>
        <a:lstStyle/>
        <a:p>
          <a:endParaRPr lang="es-CO"/>
        </a:p>
      </dgm:t>
    </dgm:pt>
    <dgm:pt modelId="{5E28EC26-E314-496A-8121-356F88E0F241}" type="sibTrans" cxnId="{8965446B-14A1-4E20-969F-8A4FE1D58EEE}">
      <dgm:prSet/>
      <dgm:spPr/>
      <dgm:t>
        <a:bodyPr/>
        <a:lstStyle/>
        <a:p>
          <a:endParaRPr lang="es-CO"/>
        </a:p>
      </dgm:t>
    </dgm:pt>
    <dgm:pt modelId="{7F65C188-C491-4B44-9F8F-012C437AC281}">
      <dgm:prSet phldrT="[Texto]" custT="1"/>
      <dgm:spPr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z="1400" dirty="0" smtClean="0"/>
            <a:t>Promoción y fomento al proceso de iniciación, practica y disfrute del deporte, la recreación, la actividad física y el aprovechamiento del tiempo libre.</a:t>
          </a:r>
          <a:endParaRPr lang="es-CO" sz="1400" dirty="0"/>
        </a:p>
      </dgm:t>
    </dgm:pt>
    <dgm:pt modelId="{9EC62B32-5133-4F25-A3D0-C3C6CBAFF4DB}" type="parTrans" cxnId="{68792B0E-E545-4D67-8594-BB53751D0984}">
      <dgm:prSet/>
      <dgm:spPr/>
      <dgm:t>
        <a:bodyPr/>
        <a:lstStyle/>
        <a:p>
          <a:endParaRPr lang="es-CO"/>
        </a:p>
      </dgm:t>
    </dgm:pt>
    <dgm:pt modelId="{0D6431E8-9EDB-44CA-8555-F8B897CB12FD}" type="sibTrans" cxnId="{68792B0E-E545-4D67-8594-BB53751D0984}">
      <dgm:prSet/>
      <dgm:spPr/>
      <dgm:t>
        <a:bodyPr/>
        <a:lstStyle/>
        <a:p>
          <a:endParaRPr lang="es-CO"/>
        </a:p>
      </dgm:t>
    </dgm:pt>
    <dgm:pt modelId="{3FDB14EF-E0E1-4ED0-A2EA-C6221C4AA558}">
      <dgm:prSet phldrT="[Texto]" custT="1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z="1400" dirty="0" smtClean="0"/>
            <a:t>Estímulo y apoyo al proceso de detección de talentos, competición y formación de atletas </a:t>
          </a:r>
          <a:endParaRPr lang="es-CO" sz="1400" dirty="0"/>
        </a:p>
      </dgm:t>
    </dgm:pt>
    <dgm:pt modelId="{9FB704AB-DAFC-4A2A-9980-9D3603A22FF0}" type="parTrans" cxnId="{97095A8D-CA8C-4885-B492-D62BFAE714A9}">
      <dgm:prSet/>
      <dgm:spPr/>
      <dgm:t>
        <a:bodyPr/>
        <a:lstStyle/>
        <a:p>
          <a:endParaRPr lang="es-CO"/>
        </a:p>
      </dgm:t>
    </dgm:pt>
    <dgm:pt modelId="{E5155BE5-33A7-4139-9B8B-E4A3A50AAD51}" type="sibTrans" cxnId="{97095A8D-CA8C-4885-B492-D62BFAE714A9}">
      <dgm:prSet/>
      <dgm:spPr/>
      <dgm:t>
        <a:bodyPr/>
        <a:lstStyle/>
        <a:p>
          <a:endParaRPr lang="es-CO"/>
        </a:p>
      </dgm:t>
    </dgm:pt>
    <dgm:pt modelId="{4A767614-B525-4A35-9E29-4832EA13FDFA}">
      <dgm:prSet phldrT="[Texto]" custT="1"/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z="1400" dirty="0" smtClean="0"/>
            <a:t>Creación e implementación de un sistema deportivo, como estrategia de organización, coordinación, articulación de las políticas deportivas</a:t>
          </a:r>
          <a:endParaRPr lang="es-CO" sz="1400" dirty="0"/>
        </a:p>
      </dgm:t>
    </dgm:pt>
    <dgm:pt modelId="{E81DD6D5-BD98-4B24-A8EC-6F34F9657D69}" type="parTrans" cxnId="{6EBD5D30-28BB-4285-A460-06710C14BF64}">
      <dgm:prSet/>
      <dgm:spPr/>
      <dgm:t>
        <a:bodyPr/>
        <a:lstStyle/>
        <a:p>
          <a:endParaRPr lang="es-CO"/>
        </a:p>
      </dgm:t>
    </dgm:pt>
    <dgm:pt modelId="{82285F4A-16F4-4F0F-AE74-8FCAE5484A4A}" type="sibTrans" cxnId="{6EBD5D30-28BB-4285-A460-06710C14BF64}">
      <dgm:prSet/>
      <dgm:spPr/>
      <dgm:t>
        <a:bodyPr/>
        <a:lstStyle/>
        <a:p>
          <a:endParaRPr lang="es-CO"/>
        </a:p>
      </dgm:t>
    </dgm:pt>
    <dgm:pt modelId="{1146EE02-5CAC-4B0D-80B4-098A7FBDBE19}" type="pres">
      <dgm:prSet presAssocID="{62040B06-A3F8-4596-8C6D-8001001C670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A4EB2CA-A275-43E2-AD48-77C35C07D1E6}" type="pres">
      <dgm:prSet presAssocID="{978F04A1-666C-4E98-AA1E-321EBC7B5187}" presName="root1" presStyleCnt="0"/>
      <dgm:spPr/>
    </dgm:pt>
    <dgm:pt modelId="{04EEE7AC-DA06-4A28-9113-37833E8D07DD}" type="pres">
      <dgm:prSet presAssocID="{978F04A1-666C-4E98-AA1E-321EBC7B518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EDB7065-EBA1-4041-8364-BC63216663E3}" type="pres">
      <dgm:prSet presAssocID="{978F04A1-666C-4E98-AA1E-321EBC7B5187}" presName="level2hierChild" presStyleCnt="0"/>
      <dgm:spPr/>
    </dgm:pt>
    <dgm:pt modelId="{DCE45906-D2F1-47D2-8C02-332FC0C1F6A9}" type="pres">
      <dgm:prSet presAssocID="{9EC62B32-5133-4F25-A3D0-C3C6CBAFF4DB}" presName="conn2-1" presStyleLbl="parChTrans1D2" presStyleIdx="0" presStyleCnt="3"/>
      <dgm:spPr/>
      <dgm:t>
        <a:bodyPr/>
        <a:lstStyle/>
        <a:p>
          <a:endParaRPr lang="es-CO"/>
        </a:p>
      </dgm:t>
    </dgm:pt>
    <dgm:pt modelId="{725D9D49-1726-492E-90AC-8F77809975B9}" type="pres">
      <dgm:prSet presAssocID="{9EC62B32-5133-4F25-A3D0-C3C6CBAFF4DB}" presName="connTx" presStyleLbl="parChTrans1D2" presStyleIdx="0" presStyleCnt="3"/>
      <dgm:spPr/>
      <dgm:t>
        <a:bodyPr/>
        <a:lstStyle/>
        <a:p>
          <a:endParaRPr lang="es-CO"/>
        </a:p>
      </dgm:t>
    </dgm:pt>
    <dgm:pt modelId="{4B920D08-0798-4608-B46B-4555A283D434}" type="pres">
      <dgm:prSet presAssocID="{7F65C188-C491-4B44-9F8F-012C437AC281}" presName="root2" presStyleCnt="0"/>
      <dgm:spPr/>
    </dgm:pt>
    <dgm:pt modelId="{ED8AD868-23EA-46BE-AAF5-9C3FA4FFB3E1}" type="pres">
      <dgm:prSet presAssocID="{7F65C188-C491-4B44-9F8F-012C437AC281}" presName="LevelTwoTextNode" presStyleLbl="node2" presStyleIdx="0" presStyleCnt="3" custScaleX="31656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394E17B-D634-4739-98B5-3B27B2A3BF4B}" type="pres">
      <dgm:prSet presAssocID="{7F65C188-C491-4B44-9F8F-012C437AC281}" presName="level3hierChild" presStyleCnt="0"/>
      <dgm:spPr/>
    </dgm:pt>
    <dgm:pt modelId="{1164072A-BF49-4D12-8E9C-5C6C22C1B50A}" type="pres">
      <dgm:prSet presAssocID="{9FB704AB-DAFC-4A2A-9980-9D3603A22FF0}" presName="conn2-1" presStyleLbl="parChTrans1D2" presStyleIdx="1" presStyleCnt="3"/>
      <dgm:spPr/>
      <dgm:t>
        <a:bodyPr/>
        <a:lstStyle/>
        <a:p>
          <a:endParaRPr lang="es-CO"/>
        </a:p>
      </dgm:t>
    </dgm:pt>
    <dgm:pt modelId="{EF05E342-0F47-4EDA-B396-4820633CC019}" type="pres">
      <dgm:prSet presAssocID="{9FB704AB-DAFC-4A2A-9980-9D3603A22FF0}" presName="connTx" presStyleLbl="parChTrans1D2" presStyleIdx="1" presStyleCnt="3"/>
      <dgm:spPr/>
      <dgm:t>
        <a:bodyPr/>
        <a:lstStyle/>
        <a:p>
          <a:endParaRPr lang="es-CO"/>
        </a:p>
      </dgm:t>
    </dgm:pt>
    <dgm:pt modelId="{2157EA35-CC0B-4A51-A716-580238586A05}" type="pres">
      <dgm:prSet presAssocID="{3FDB14EF-E0E1-4ED0-A2EA-C6221C4AA558}" presName="root2" presStyleCnt="0"/>
      <dgm:spPr/>
    </dgm:pt>
    <dgm:pt modelId="{C12504B6-7524-4A86-9848-A01DB568C254}" type="pres">
      <dgm:prSet presAssocID="{3FDB14EF-E0E1-4ED0-A2EA-C6221C4AA558}" presName="LevelTwoTextNode" presStyleLbl="node2" presStyleIdx="1" presStyleCnt="3" custScaleX="31656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A3F8044-C9C0-4EAD-8EB6-877EDEAD3C43}" type="pres">
      <dgm:prSet presAssocID="{3FDB14EF-E0E1-4ED0-A2EA-C6221C4AA558}" presName="level3hierChild" presStyleCnt="0"/>
      <dgm:spPr/>
    </dgm:pt>
    <dgm:pt modelId="{FE56A818-3503-46FD-AAC2-34EB23266674}" type="pres">
      <dgm:prSet presAssocID="{E81DD6D5-BD98-4B24-A8EC-6F34F9657D69}" presName="conn2-1" presStyleLbl="parChTrans1D2" presStyleIdx="2" presStyleCnt="3"/>
      <dgm:spPr/>
      <dgm:t>
        <a:bodyPr/>
        <a:lstStyle/>
        <a:p>
          <a:endParaRPr lang="es-CO"/>
        </a:p>
      </dgm:t>
    </dgm:pt>
    <dgm:pt modelId="{8ED91829-E8FC-49E9-857C-B9DFDFC6EFE7}" type="pres">
      <dgm:prSet presAssocID="{E81DD6D5-BD98-4B24-A8EC-6F34F9657D69}" presName="connTx" presStyleLbl="parChTrans1D2" presStyleIdx="2" presStyleCnt="3"/>
      <dgm:spPr/>
      <dgm:t>
        <a:bodyPr/>
        <a:lstStyle/>
        <a:p>
          <a:endParaRPr lang="es-CO"/>
        </a:p>
      </dgm:t>
    </dgm:pt>
    <dgm:pt modelId="{BE21828E-98D9-4274-A83D-7C09B1893165}" type="pres">
      <dgm:prSet presAssocID="{4A767614-B525-4A35-9E29-4832EA13FDFA}" presName="root2" presStyleCnt="0"/>
      <dgm:spPr/>
    </dgm:pt>
    <dgm:pt modelId="{07B979EA-8ABC-400A-8F4D-6F9645DDCF96}" type="pres">
      <dgm:prSet presAssocID="{4A767614-B525-4A35-9E29-4832EA13FDFA}" presName="LevelTwoTextNode" presStyleLbl="node2" presStyleIdx="2" presStyleCnt="3" custScaleX="31656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DF15761-6D03-46ED-8B95-83AE93FEA2E2}" type="pres">
      <dgm:prSet presAssocID="{4A767614-B525-4A35-9E29-4832EA13FDFA}" presName="level3hierChild" presStyleCnt="0"/>
      <dgm:spPr/>
    </dgm:pt>
  </dgm:ptLst>
  <dgm:cxnLst>
    <dgm:cxn modelId="{D6802D03-7289-4CA5-A7F9-47553FAF56A0}" type="presOf" srcId="{9EC62B32-5133-4F25-A3D0-C3C6CBAFF4DB}" destId="{DCE45906-D2F1-47D2-8C02-332FC0C1F6A9}" srcOrd="0" destOrd="0" presId="urn:microsoft.com/office/officeart/2008/layout/HorizontalMultiLevelHierarchy"/>
    <dgm:cxn modelId="{FFE45D9C-7C65-48B0-AB8A-3470DEFFB9A4}" type="presOf" srcId="{E81DD6D5-BD98-4B24-A8EC-6F34F9657D69}" destId="{8ED91829-E8FC-49E9-857C-B9DFDFC6EFE7}" srcOrd="1" destOrd="0" presId="urn:microsoft.com/office/officeart/2008/layout/HorizontalMultiLevelHierarchy"/>
    <dgm:cxn modelId="{4AA4CA5A-A5EB-4B9F-88C2-097C986DEA92}" type="presOf" srcId="{E81DD6D5-BD98-4B24-A8EC-6F34F9657D69}" destId="{FE56A818-3503-46FD-AAC2-34EB23266674}" srcOrd="0" destOrd="0" presId="urn:microsoft.com/office/officeart/2008/layout/HorizontalMultiLevelHierarchy"/>
    <dgm:cxn modelId="{387065FE-E05D-4707-A3D2-82C8BBBA59FB}" type="presOf" srcId="{3FDB14EF-E0E1-4ED0-A2EA-C6221C4AA558}" destId="{C12504B6-7524-4A86-9848-A01DB568C254}" srcOrd="0" destOrd="0" presId="urn:microsoft.com/office/officeart/2008/layout/HorizontalMultiLevelHierarchy"/>
    <dgm:cxn modelId="{68792B0E-E545-4D67-8594-BB53751D0984}" srcId="{978F04A1-666C-4E98-AA1E-321EBC7B5187}" destId="{7F65C188-C491-4B44-9F8F-012C437AC281}" srcOrd="0" destOrd="0" parTransId="{9EC62B32-5133-4F25-A3D0-C3C6CBAFF4DB}" sibTransId="{0D6431E8-9EDB-44CA-8555-F8B897CB12FD}"/>
    <dgm:cxn modelId="{8965446B-14A1-4E20-969F-8A4FE1D58EEE}" srcId="{62040B06-A3F8-4596-8C6D-8001001C6702}" destId="{978F04A1-666C-4E98-AA1E-321EBC7B5187}" srcOrd="0" destOrd="0" parTransId="{820AD8B8-9B9A-4027-A5C8-884944191473}" sibTransId="{5E28EC26-E314-496A-8121-356F88E0F241}"/>
    <dgm:cxn modelId="{26F1CA38-5695-4F47-BDF7-5DCA194E48D0}" type="presOf" srcId="{9FB704AB-DAFC-4A2A-9980-9D3603A22FF0}" destId="{EF05E342-0F47-4EDA-B396-4820633CC019}" srcOrd="1" destOrd="0" presId="urn:microsoft.com/office/officeart/2008/layout/HorizontalMultiLevelHierarchy"/>
    <dgm:cxn modelId="{E3135C02-AA4E-41E2-9E6E-C1412F6AFF6D}" type="presOf" srcId="{7F65C188-C491-4B44-9F8F-012C437AC281}" destId="{ED8AD868-23EA-46BE-AAF5-9C3FA4FFB3E1}" srcOrd="0" destOrd="0" presId="urn:microsoft.com/office/officeart/2008/layout/HorizontalMultiLevelHierarchy"/>
    <dgm:cxn modelId="{7E3D44C4-7B5F-485D-91CB-A158E4A52BEB}" type="presOf" srcId="{4A767614-B525-4A35-9E29-4832EA13FDFA}" destId="{07B979EA-8ABC-400A-8F4D-6F9645DDCF96}" srcOrd="0" destOrd="0" presId="urn:microsoft.com/office/officeart/2008/layout/HorizontalMultiLevelHierarchy"/>
    <dgm:cxn modelId="{C1F1F13B-DD54-4474-8057-F703B50D5A36}" type="presOf" srcId="{978F04A1-666C-4E98-AA1E-321EBC7B5187}" destId="{04EEE7AC-DA06-4A28-9113-37833E8D07DD}" srcOrd="0" destOrd="0" presId="urn:microsoft.com/office/officeart/2008/layout/HorizontalMultiLevelHierarchy"/>
    <dgm:cxn modelId="{FDB86B4B-3986-42A3-BCA6-2D0DF1DB2760}" type="presOf" srcId="{9FB704AB-DAFC-4A2A-9980-9D3603A22FF0}" destId="{1164072A-BF49-4D12-8E9C-5C6C22C1B50A}" srcOrd="0" destOrd="0" presId="urn:microsoft.com/office/officeart/2008/layout/HorizontalMultiLevelHierarchy"/>
    <dgm:cxn modelId="{A47A0F73-59A0-444E-BBB2-358683B4410F}" type="presOf" srcId="{9EC62B32-5133-4F25-A3D0-C3C6CBAFF4DB}" destId="{725D9D49-1726-492E-90AC-8F77809975B9}" srcOrd="1" destOrd="0" presId="urn:microsoft.com/office/officeart/2008/layout/HorizontalMultiLevelHierarchy"/>
    <dgm:cxn modelId="{97095A8D-CA8C-4885-B492-D62BFAE714A9}" srcId="{978F04A1-666C-4E98-AA1E-321EBC7B5187}" destId="{3FDB14EF-E0E1-4ED0-A2EA-C6221C4AA558}" srcOrd="1" destOrd="0" parTransId="{9FB704AB-DAFC-4A2A-9980-9D3603A22FF0}" sibTransId="{E5155BE5-33A7-4139-9B8B-E4A3A50AAD51}"/>
    <dgm:cxn modelId="{6EBD5D30-28BB-4285-A460-06710C14BF64}" srcId="{978F04A1-666C-4E98-AA1E-321EBC7B5187}" destId="{4A767614-B525-4A35-9E29-4832EA13FDFA}" srcOrd="2" destOrd="0" parTransId="{E81DD6D5-BD98-4B24-A8EC-6F34F9657D69}" sibTransId="{82285F4A-16F4-4F0F-AE74-8FCAE5484A4A}"/>
    <dgm:cxn modelId="{7A2B79E1-CC2C-4E9F-A41D-9BDA4A772AE3}" type="presOf" srcId="{62040B06-A3F8-4596-8C6D-8001001C6702}" destId="{1146EE02-5CAC-4B0D-80B4-098A7FBDBE19}" srcOrd="0" destOrd="0" presId="urn:microsoft.com/office/officeart/2008/layout/HorizontalMultiLevelHierarchy"/>
    <dgm:cxn modelId="{380D175F-287C-4AEC-8F88-D45BBEC3A8FB}" type="presParOf" srcId="{1146EE02-5CAC-4B0D-80B4-098A7FBDBE19}" destId="{3A4EB2CA-A275-43E2-AD48-77C35C07D1E6}" srcOrd="0" destOrd="0" presId="urn:microsoft.com/office/officeart/2008/layout/HorizontalMultiLevelHierarchy"/>
    <dgm:cxn modelId="{50992D38-FED0-4497-B5F5-E518975588D8}" type="presParOf" srcId="{3A4EB2CA-A275-43E2-AD48-77C35C07D1E6}" destId="{04EEE7AC-DA06-4A28-9113-37833E8D07DD}" srcOrd="0" destOrd="0" presId="urn:microsoft.com/office/officeart/2008/layout/HorizontalMultiLevelHierarchy"/>
    <dgm:cxn modelId="{9E03D55C-F5F8-4968-AF5F-39DD15A0321E}" type="presParOf" srcId="{3A4EB2CA-A275-43E2-AD48-77C35C07D1E6}" destId="{0EDB7065-EBA1-4041-8364-BC63216663E3}" srcOrd="1" destOrd="0" presId="urn:microsoft.com/office/officeart/2008/layout/HorizontalMultiLevelHierarchy"/>
    <dgm:cxn modelId="{8FF0B39C-F797-4B92-A86A-E1A1B437BD05}" type="presParOf" srcId="{0EDB7065-EBA1-4041-8364-BC63216663E3}" destId="{DCE45906-D2F1-47D2-8C02-332FC0C1F6A9}" srcOrd="0" destOrd="0" presId="urn:microsoft.com/office/officeart/2008/layout/HorizontalMultiLevelHierarchy"/>
    <dgm:cxn modelId="{FC1219A4-F914-43A1-AB09-C331222612DF}" type="presParOf" srcId="{DCE45906-D2F1-47D2-8C02-332FC0C1F6A9}" destId="{725D9D49-1726-492E-90AC-8F77809975B9}" srcOrd="0" destOrd="0" presId="urn:microsoft.com/office/officeart/2008/layout/HorizontalMultiLevelHierarchy"/>
    <dgm:cxn modelId="{CA27CAA9-A64E-46D0-B2E4-9653338B743B}" type="presParOf" srcId="{0EDB7065-EBA1-4041-8364-BC63216663E3}" destId="{4B920D08-0798-4608-B46B-4555A283D434}" srcOrd="1" destOrd="0" presId="urn:microsoft.com/office/officeart/2008/layout/HorizontalMultiLevelHierarchy"/>
    <dgm:cxn modelId="{CE2457CA-AD6A-40D7-B66A-2B4B68E5CBF2}" type="presParOf" srcId="{4B920D08-0798-4608-B46B-4555A283D434}" destId="{ED8AD868-23EA-46BE-AAF5-9C3FA4FFB3E1}" srcOrd="0" destOrd="0" presId="urn:microsoft.com/office/officeart/2008/layout/HorizontalMultiLevelHierarchy"/>
    <dgm:cxn modelId="{DF87F9A4-779A-47E1-878B-937281EA92D5}" type="presParOf" srcId="{4B920D08-0798-4608-B46B-4555A283D434}" destId="{B394E17B-D634-4739-98B5-3B27B2A3BF4B}" srcOrd="1" destOrd="0" presId="urn:microsoft.com/office/officeart/2008/layout/HorizontalMultiLevelHierarchy"/>
    <dgm:cxn modelId="{D12544F8-5797-49CF-80F1-E71F8A865DEA}" type="presParOf" srcId="{0EDB7065-EBA1-4041-8364-BC63216663E3}" destId="{1164072A-BF49-4D12-8E9C-5C6C22C1B50A}" srcOrd="2" destOrd="0" presId="urn:microsoft.com/office/officeart/2008/layout/HorizontalMultiLevelHierarchy"/>
    <dgm:cxn modelId="{42F15FF2-381E-4B22-98B1-9675F056662D}" type="presParOf" srcId="{1164072A-BF49-4D12-8E9C-5C6C22C1B50A}" destId="{EF05E342-0F47-4EDA-B396-4820633CC019}" srcOrd="0" destOrd="0" presId="urn:microsoft.com/office/officeart/2008/layout/HorizontalMultiLevelHierarchy"/>
    <dgm:cxn modelId="{EFE26682-EB1C-46C4-AA3D-F4C8D589A4EF}" type="presParOf" srcId="{0EDB7065-EBA1-4041-8364-BC63216663E3}" destId="{2157EA35-CC0B-4A51-A716-580238586A05}" srcOrd="3" destOrd="0" presId="urn:microsoft.com/office/officeart/2008/layout/HorizontalMultiLevelHierarchy"/>
    <dgm:cxn modelId="{D63A127F-0A31-4A18-9A5F-2CD297495933}" type="presParOf" srcId="{2157EA35-CC0B-4A51-A716-580238586A05}" destId="{C12504B6-7524-4A86-9848-A01DB568C254}" srcOrd="0" destOrd="0" presId="urn:microsoft.com/office/officeart/2008/layout/HorizontalMultiLevelHierarchy"/>
    <dgm:cxn modelId="{BFF54420-6C4C-4499-B6A1-E306936C3200}" type="presParOf" srcId="{2157EA35-CC0B-4A51-A716-580238586A05}" destId="{CA3F8044-C9C0-4EAD-8EB6-877EDEAD3C43}" srcOrd="1" destOrd="0" presId="urn:microsoft.com/office/officeart/2008/layout/HorizontalMultiLevelHierarchy"/>
    <dgm:cxn modelId="{ACDC31AD-62D0-4AE1-9A10-6B542BA46132}" type="presParOf" srcId="{0EDB7065-EBA1-4041-8364-BC63216663E3}" destId="{FE56A818-3503-46FD-AAC2-34EB23266674}" srcOrd="4" destOrd="0" presId="urn:microsoft.com/office/officeart/2008/layout/HorizontalMultiLevelHierarchy"/>
    <dgm:cxn modelId="{0E9D8497-DF82-4D22-8D74-8D27BA399936}" type="presParOf" srcId="{FE56A818-3503-46FD-AAC2-34EB23266674}" destId="{8ED91829-E8FC-49E9-857C-B9DFDFC6EFE7}" srcOrd="0" destOrd="0" presId="urn:microsoft.com/office/officeart/2008/layout/HorizontalMultiLevelHierarchy"/>
    <dgm:cxn modelId="{3FAF3759-25E3-473D-8354-7212159F8D52}" type="presParOf" srcId="{0EDB7065-EBA1-4041-8364-BC63216663E3}" destId="{BE21828E-98D9-4274-A83D-7C09B1893165}" srcOrd="5" destOrd="0" presId="urn:microsoft.com/office/officeart/2008/layout/HorizontalMultiLevelHierarchy"/>
    <dgm:cxn modelId="{46C1F17C-8257-4A36-BDA8-ED051C9F0A45}" type="presParOf" srcId="{BE21828E-98D9-4274-A83D-7C09B1893165}" destId="{07B979EA-8ABC-400A-8F4D-6F9645DDCF96}" srcOrd="0" destOrd="0" presId="urn:microsoft.com/office/officeart/2008/layout/HorizontalMultiLevelHierarchy"/>
    <dgm:cxn modelId="{884281EC-980B-4ED5-A37B-C1FCC3C69728}" type="presParOf" srcId="{BE21828E-98D9-4274-A83D-7C09B1893165}" destId="{CDF15761-6D03-46ED-8B95-83AE93FEA2E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1A4FB6A-BF12-421F-A724-255F274910BD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A781DE77-C785-4F69-A0AC-7FB28C3C0406}">
      <dgm:prSet phldrT="[Texto]"/>
      <dgm:spPr/>
      <dgm:t>
        <a:bodyPr/>
        <a:lstStyle/>
        <a:p>
          <a:r>
            <a:rPr lang="es-CO" dirty="0" smtClean="0"/>
            <a:t>ORGANIZACIÓN</a:t>
          </a:r>
        </a:p>
        <a:p>
          <a:r>
            <a:rPr lang="es-CO" dirty="0" smtClean="0"/>
            <a:t>DEL SISTEMA</a:t>
          </a:r>
          <a:endParaRPr lang="es-CO" dirty="0"/>
        </a:p>
      </dgm:t>
    </dgm:pt>
    <dgm:pt modelId="{D27ACA66-2E2E-46FD-A432-C6E19BCCFD20}" type="parTrans" cxnId="{ABD44CC9-9C50-4422-9D9B-086EAAC1EEBA}">
      <dgm:prSet/>
      <dgm:spPr/>
      <dgm:t>
        <a:bodyPr/>
        <a:lstStyle/>
        <a:p>
          <a:endParaRPr lang="es-CO"/>
        </a:p>
      </dgm:t>
    </dgm:pt>
    <dgm:pt modelId="{12222E89-F7A3-4CE0-B8F2-E6D9580A6D48}" type="sibTrans" cxnId="{ABD44CC9-9C50-4422-9D9B-086EAAC1EEBA}">
      <dgm:prSet/>
      <dgm:spPr/>
      <dgm:t>
        <a:bodyPr/>
        <a:lstStyle/>
        <a:p>
          <a:endParaRPr lang="es-CO"/>
        </a:p>
      </dgm:t>
    </dgm:pt>
    <dgm:pt modelId="{AFCD1BA7-7905-4D5D-8F86-485CCC8E9B05}">
      <dgm:prSet phldrT="[Texto]"/>
      <dgm:spPr/>
      <dgm:t>
        <a:bodyPr/>
        <a:lstStyle/>
        <a:p>
          <a:r>
            <a:rPr lang="es-CO" dirty="0" smtClean="0"/>
            <a:t>GESTIÓN DEL SISTEMA</a:t>
          </a:r>
          <a:endParaRPr lang="es-CO" dirty="0"/>
        </a:p>
      </dgm:t>
    </dgm:pt>
    <dgm:pt modelId="{5DBEA065-E66D-479A-8325-F5FDC0FC3CFB}" type="parTrans" cxnId="{0CBEE40D-F062-40FE-939B-8AFBCBEED52D}">
      <dgm:prSet/>
      <dgm:spPr/>
      <dgm:t>
        <a:bodyPr/>
        <a:lstStyle/>
        <a:p>
          <a:endParaRPr lang="es-CO"/>
        </a:p>
      </dgm:t>
    </dgm:pt>
    <dgm:pt modelId="{8484E87D-C39F-4331-9799-DBF33186C4CC}" type="sibTrans" cxnId="{0CBEE40D-F062-40FE-939B-8AFBCBEED52D}">
      <dgm:prSet/>
      <dgm:spPr/>
      <dgm:t>
        <a:bodyPr/>
        <a:lstStyle/>
        <a:p>
          <a:endParaRPr lang="es-CO"/>
        </a:p>
      </dgm:t>
    </dgm:pt>
    <dgm:pt modelId="{5115AA39-AC7C-4533-A303-98CC3D3D6069}">
      <dgm:prSet phldrT="[Texto]"/>
      <dgm:spPr/>
      <dgm:t>
        <a:bodyPr/>
        <a:lstStyle/>
        <a:p>
          <a:r>
            <a:rPr lang="es-CO" dirty="0" smtClean="0"/>
            <a:t>FINANCIACIÓN DEL SISTEMA</a:t>
          </a:r>
          <a:endParaRPr lang="es-CO" dirty="0"/>
        </a:p>
      </dgm:t>
    </dgm:pt>
    <dgm:pt modelId="{D0DF13BA-2B70-4576-9858-DEC8F9167184}" type="parTrans" cxnId="{44CF5338-30AA-45A6-AD8B-6EC41B543AC7}">
      <dgm:prSet/>
      <dgm:spPr/>
      <dgm:t>
        <a:bodyPr/>
        <a:lstStyle/>
        <a:p>
          <a:endParaRPr lang="es-CO"/>
        </a:p>
      </dgm:t>
    </dgm:pt>
    <dgm:pt modelId="{A38534C8-2ADA-4EF8-B5CF-A2B9A7FCF788}" type="sibTrans" cxnId="{44CF5338-30AA-45A6-AD8B-6EC41B543AC7}">
      <dgm:prSet/>
      <dgm:spPr/>
      <dgm:t>
        <a:bodyPr/>
        <a:lstStyle/>
        <a:p>
          <a:endParaRPr lang="es-CO"/>
        </a:p>
      </dgm:t>
    </dgm:pt>
    <dgm:pt modelId="{F2A230F6-1F44-4ED5-8928-BEB228291EA7}" type="pres">
      <dgm:prSet presAssocID="{01A4FB6A-BF12-421F-A724-255F274910BD}" presName="CompostProcess" presStyleCnt="0">
        <dgm:presLayoutVars>
          <dgm:dir/>
          <dgm:resizeHandles val="exact"/>
        </dgm:presLayoutVars>
      </dgm:prSet>
      <dgm:spPr/>
    </dgm:pt>
    <dgm:pt modelId="{275B9F70-9BAD-41CA-94E7-A8311CF3AD0B}" type="pres">
      <dgm:prSet presAssocID="{01A4FB6A-BF12-421F-A724-255F274910BD}" presName="arrow" presStyleLbl="bgShp" presStyleIdx="0" presStyleCnt="1"/>
      <dgm:spPr/>
    </dgm:pt>
    <dgm:pt modelId="{93FD128C-2949-49F3-96FC-5055D9D7E792}" type="pres">
      <dgm:prSet presAssocID="{01A4FB6A-BF12-421F-A724-255F274910BD}" presName="linearProcess" presStyleCnt="0"/>
      <dgm:spPr/>
    </dgm:pt>
    <dgm:pt modelId="{DACF6002-7309-435F-BE56-52DCD5246723}" type="pres">
      <dgm:prSet presAssocID="{A781DE77-C785-4F69-A0AC-7FB28C3C040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D24B8CA-683A-4288-AB48-613BBB55693F}" type="pres">
      <dgm:prSet presAssocID="{12222E89-F7A3-4CE0-B8F2-E6D9580A6D48}" presName="sibTrans" presStyleCnt="0"/>
      <dgm:spPr/>
    </dgm:pt>
    <dgm:pt modelId="{B1483093-44D7-452E-9C41-EB7E703AF5D7}" type="pres">
      <dgm:prSet presAssocID="{AFCD1BA7-7905-4D5D-8F86-485CCC8E9B0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5918BC3-F2D8-4BCE-85A7-1DD7072C77A2}" type="pres">
      <dgm:prSet presAssocID="{8484E87D-C39F-4331-9799-DBF33186C4CC}" presName="sibTrans" presStyleCnt="0"/>
      <dgm:spPr/>
    </dgm:pt>
    <dgm:pt modelId="{3553DD4E-115E-4810-B24A-78BCF3CAD277}" type="pres">
      <dgm:prSet presAssocID="{5115AA39-AC7C-4533-A303-98CC3D3D606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CBEE40D-F062-40FE-939B-8AFBCBEED52D}" srcId="{01A4FB6A-BF12-421F-A724-255F274910BD}" destId="{AFCD1BA7-7905-4D5D-8F86-485CCC8E9B05}" srcOrd="1" destOrd="0" parTransId="{5DBEA065-E66D-479A-8325-F5FDC0FC3CFB}" sibTransId="{8484E87D-C39F-4331-9799-DBF33186C4CC}"/>
    <dgm:cxn modelId="{FA109380-3DBC-4A14-935E-AFBA01B316DA}" type="presOf" srcId="{A781DE77-C785-4F69-A0AC-7FB28C3C0406}" destId="{DACF6002-7309-435F-BE56-52DCD5246723}" srcOrd="0" destOrd="0" presId="urn:microsoft.com/office/officeart/2005/8/layout/hProcess9"/>
    <dgm:cxn modelId="{ABD44CC9-9C50-4422-9D9B-086EAAC1EEBA}" srcId="{01A4FB6A-BF12-421F-A724-255F274910BD}" destId="{A781DE77-C785-4F69-A0AC-7FB28C3C0406}" srcOrd="0" destOrd="0" parTransId="{D27ACA66-2E2E-46FD-A432-C6E19BCCFD20}" sibTransId="{12222E89-F7A3-4CE0-B8F2-E6D9580A6D48}"/>
    <dgm:cxn modelId="{FD10781C-1048-4E78-914D-8CA106DEF7EC}" type="presOf" srcId="{5115AA39-AC7C-4533-A303-98CC3D3D6069}" destId="{3553DD4E-115E-4810-B24A-78BCF3CAD277}" srcOrd="0" destOrd="0" presId="urn:microsoft.com/office/officeart/2005/8/layout/hProcess9"/>
    <dgm:cxn modelId="{68C9DEAA-1C5E-4784-8541-2C5B7595EF7F}" type="presOf" srcId="{01A4FB6A-BF12-421F-A724-255F274910BD}" destId="{F2A230F6-1F44-4ED5-8928-BEB228291EA7}" srcOrd="0" destOrd="0" presId="urn:microsoft.com/office/officeart/2005/8/layout/hProcess9"/>
    <dgm:cxn modelId="{E4B87473-3E63-418F-AA37-AE6FD7884066}" type="presOf" srcId="{AFCD1BA7-7905-4D5D-8F86-485CCC8E9B05}" destId="{B1483093-44D7-452E-9C41-EB7E703AF5D7}" srcOrd="0" destOrd="0" presId="urn:microsoft.com/office/officeart/2005/8/layout/hProcess9"/>
    <dgm:cxn modelId="{44CF5338-30AA-45A6-AD8B-6EC41B543AC7}" srcId="{01A4FB6A-BF12-421F-A724-255F274910BD}" destId="{5115AA39-AC7C-4533-A303-98CC3D3D6069}" srcOrd="2" destOrd="0" parTransId="{D0DF13BA-2B70-4576-9858-DEC8F9167184}" sibTransId="{A38534C8-2ADA-4EF8-B5CF-A2B9A7FCF788}"/>
    <dgm:cxn modelId="{AF0BFD2B-2FCD-480F-843F-6077DBC6B457}" type="presParOf" srcId="{F2A230F6-1F44-4ED5-8928-BEB228291EA7}" destId="{275B9F70-9BAD-41CA-94E7-A8311CF3AD0B}" srcOrd="0" destOrd="0" presId="urn:microsoft.com/office/officeart/2005/8/layout/hProcess9"/>
    <dgm:cxn modelId="{67DF1F46-EBEE-4F5F-B63F-15470E57F70E}" type="presParOf" srcId="{F2A230F6-1F44-4ED5-8928-BEB228291EA7}" destId="{93FD128C-2949-49F3-96FC-5055D9D7E792}" srcOrd="1" destOrd="0" presId="urn:microsoft.com/office/officeart/2005/8/layout/hProcess9"/>
    <dgm:cxn modelId="{4A06C058-B542-4E57-8C17-DF3CBB213216}" type="presParOf" srcId="{93FD128C-2949-49F3-96FC-5055D9D7E792}" destId="{DACF6002-7309-435F-BE56-52DCD5246723}" srcOrd="0" destOrd="0" presId="urn:microsoft.com/office/officeart/2005/8/layout/hProcess9"/>
    <dgm:cxn modelId="{285A4141-BD97-4201-88B4-A9155C87BB00}" type="presParOf" srcId="{93FD128C-2949-49F3-96FC-5055D9D7E792}" destId="{6D24B8CA-683A-4288-AB48-613BBB55693F}" srcOrd="1" destOrd="0" presId="urn:microsoft.com/office/officeart/2005/8/layout/hProcess9"/>
    <dgm:cxn modelId="{00CBD8A5-7F8F-41DB-BF71-049192A5A0EE}" type="presParOf" srcId="{93FD128C-2949-49F3-96FC-5055D9D7E792}" destId="{B1483093-44D7-452E-9C41-EB7E703AF5D7}" srcOrd="2" destOrd="0" presId="urn:microsoft.com/office/officeart/2005/8/layout/hProcess9"/>
    <dgm:cxn modelId="{73C73BC4-02AD-4D13-8456-7336C1ADCB4C}" type="presParOf" srcId="{93FD128C-2949-49F3-96FC-5055D9D7E792}" destId="{B5918BC3-F2D8-4BCE-85A7-1DD7072C77A2}" srcOrd="3" destOrd="0" presId="urn:microsoft.com/office/officeart/2005/8/layout/hProcess9"/>
    <dgm:cxn modelId="{A26C9F0E-A1BB-4EA2-B898-0C447BD18064}" type="presParOf" srcId="{93FD128C-2949-49F3-96FC-5055D9D7E792}" destId="{3553DD4E-115E-4810-B24A-78BCF3CAD27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A6F56EF-218D-4C8E-8E1C-EA662B52AB35}" type="doc">
      <dgm:prSet loTypeId="urn:microsoft.com/office/officeart/2005/8/layout/list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02F0B060-4C05-4BC8-A540-32EC2D4F341B}">
      <dgm:prSet phldrT="[Texto]"/>
      <dgm:spPr/>
      <dgm:t>
        <a:bodyPr/>
        <a:lstStyle/>
        <a:p>
          <a:pPr algn="ctr"/>
          <a:r>
            <a:rPr lang="es-CO" dirty="0" smtClean="0"/>
            <a:t>Gestionar las instituciones</a:t>
          </a:r>
          <a:endParaRPr lang="es-CO" dirty="0"/>
        </a:p>
      </dgm:t>
    </dgm:pt>
    <dgm:pt modelId="{A16736E3-39AD-4DC7-A473-6E79D3A661CC}" type="parTrans" cxnId="{1C9150CC-AEBD-4DE7-9262-81E6FB37D854}">
      <dgm:prSet/>
      <dgm:spPr/>
      <dgm:t>
        <a:bodyPr/>
        <a:lstStyle/>
        <a:p>
          <a:endParaRPr lang="es-CO"/>
        </a:p>
      </dgm:t>
    </dgm:pt>
    <dgm:pt modelId="{FBAC7A44-BAE5-425A-B306-164C153BEEB9}" type="sibTrans" cxnId="{1C9150CC-AEBD-4DE7-9262-81E6FB37D854}">
      <dgm:prSet/>
      <dgm:spPr/>
      <dgm:t>
        <a:bodyPr/>
        <a:lstStyle/>
        <a:p>
          <a:endParaRPr lang="es-CO"/>
        </a:p>
      </dgm:t>
    </dgm:pt>
    <dgm:pt modelId="{101BE4A1-ADC6-4D22-8DBB-6F320E715A5F}">
      <dgm:prSet phldrT="[Texto]"/>
      <dgm:spPr/>
      <dgm:t>
        <a:bodyPr/>
        <a:lstStyle/>
        <a:p>
          <a:pPr algn="ctr"/>
          <a:r>
            <a:rPr lang="es-CO" dirty="0" smtClean="0"/>
            <a:t>Gestionar  los recursos</a:t>
          </a:r>
          <a:endParaRPr lang="es-CO" dirty="0"/>
        </a:p>
      </dgm:t>
    </dgm:pt>
    <dgm:pt modelId="{D3C8582F-7264-4BD3-AF30-CD4D8129152C}" type="parTrans" cxnId="{AA7E8991-2D6C-4010-A75F-F58F3E0514F6}">
      <dgm:prSet/>
      <dgm:spPr/>
      <dgm:t>
        <a:bodyPr/>
        <a:lstStyle/>
        <a:p>
          <a:endParaRPr lang="es-CO"/>
        </a:p>
      </dgm:t>
    </dgm:pt>
    <dgm:pt modelId="{BA4D68DA-9F6A-4DD2-AB21-3C99C2E55A5B}" type="sibTrans" cxnId="{AA7E8991-2D6C-4010-A75F-F58F3E0514F6}">
      <dgm:prSet/>
      <dgm:spPr/>
      <dgm:t>
        <a:bodyPr/>
        <a:lstStyle/>
        <a:p>
          <a:endParaRPr lang="es-CO"/>
        </a:p>
      </dgm:t>
    </dgm:pt>
    <dgm:pt modelId="{987FC60D-6978-4602-A89A-B2D1A2A3A6B2}">
      <dgm:prSet phldrT="[Texto]"/>
      <dgm:spPr/>
      <dgm:t>
        <a:bodyPr/>
        <a:lstStyle/>
        <a:p>
          <a:pPr algn="ctr"/>
          <a:r>
            <a:rPr lang="es-CO" dirty="0" smtClean="0"/>
            <a:t>Gestionar los procesos</a:t>
          </a:r>
          <a:endParaRPr lang="es-CO" dirty="0"/>
        </a:p>
      </dgm:t>
    </dgm:pt>
    <dgm:pt modelId="{95F6A592-99DC-40F9-A26A-6F3125CAC992}" type="parTrans" cxnId="{05751560-F663-41A3-931E-59D9ED86CA55}">
      <dgm:prSet/>
      <dgm:spPr/>
      <dgm:t>
        <a:bodyPr/>
        <a:lstStyle/>
        <a:p>
          <a:endParaRPr lang="es-CO"/>
        </a:p>
      </dgm:t>
    </dgm:pt>
    <dgm:pt modelId="{D48264D5-65F1-40C4-8559-838183402ACD}" type="sibTrans" cxnId="{05751560-F663-41A3-931E-59D9ED86CA55}">
      <dgm:prSet/>
      <dgm:spPr/>
      <dgm:t>
        <a:bodyPr/>
        <a:lstStyle/>
        <a:p>
          <a:endParaRPr lang="es-CO"/>
        </a:p>
      </dgm:t>
    </dgm:pt>
    <dgm:pt modelId="{3D96BA15-7ECA-400E-95F5-BC45C956FF58}">
      <dgm:prSet phldrT="[Texto]"/>
      <dgm:spPr/>
      <dgm:t>
        <a:bodyPr/>
        <a:lstStyle/>
        <a:p>
          <a:pPr algn="ctr"/>
          <a:r>
            <a:rPr lang="es-CO" dirty="0" smtClean="0"/>
            <a:t>Gestionar las políticas</a:t>
          </a:r>
          <a:endParaRPr lang="es-CO" dirty="0"/>
        </a:p>
      </dgm:t>
    </dgm:pt>
    <dgm:pt modelId="{363E1592-8E69-4D1B-9CFB-FE0C741740FA}" type="parTrans" cxnId="{151D0AFD-C6BB-42CB-B6A9-FD5D58C78B0A}">
      <dgm:prSet/>
      <dgm:spPr/>
      <dgm:t>
        <a:bodyPr/>
        <a:lstStyle/>
        <a:p>
          <a:endParaRPr lang="es-CO"/>
        </a:p>
      </dgm:t>
    </dgm:pt>
    <dgm:pt modelId="{7399F041-6577-4FBE-819F-9A7F5534A87B}" type="sibTrans" cxnId="{151D0AFD-C6BB-42CB-B6A9-FD5D58C78B0A}">
      <dgm:prSet/>
      <dgm:spPr/>
      <dgm:t>
        <a:bodyPr/>
        <a:lstStyle/>
        <a:p>
          <a:endParaRPr lang="es-CO"/>
        </a:p>
      </dgm:t>
    </dgm:pt>
    <dgm:pt modelId="{1C13A5F2-B550-4156-BD0F-A37D7591F7D4}" type="pres">
      <dgm:prSet presAssocID="{0A6F56EF-218D-4C8E-8E1C-EA662B52AB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5945707-19E8-4E7E-AA63-445E7C0A2077}" type="pres">
      <dgm:prSet presAssocID="{3D96BA15-7ECA-400E-95F5-BC45C956FF58}" presName="parentLin" presStyleCnt="0"/>
      <dgm:spPr/>
    </dgm:pt>
    <dgm:pt modelId="{4E166BDC-0B53-4AAF-A393-7015046485A7}" type="pres">
      <dgm:prSet presAssocID="{3D96BA15-7ECA-400E-95F5-BC45C956FF58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5A40A7A0-70F9-492D-AE60-A8A42D163932}" type="pres">
      <dgm:prSet presAssocID="{3D96BA15-7ECA-400E-95F5-BC45C956FF5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8C1F9D5-FC9B-46BB-8E0F-8B4F3B2F66A5}" type="pres">
      <dgm:prSet presAssocID="{3D96BA15-7ECA-400E-95F5-BC45C956FF58}" presName="negativeSpace" presStyleCnt="0"/>
      <dgm:spPr/>
    </dgm:pt>
    <dgm:pt modelId="{F855A86E-3608-429F-9187-9AA755808182}" type="pres">
      <dgm:prSet presAssocID="{3D96BA15-7ECA-400E-95F5-BC45C956FF58}" presName="childText" presStyleLbl="conFgAcc1" presStyleIdx="0" presStyleCnt="4">
        <dgm:presLayoutVars>
          <dgm:bulletEnabled val="1"/>
        </dgm:presLayoutVars>
      </dgm:prSet>
      <dgm:spPr/>
    </dgm:pt>
    <dgm:pt modelId="{74DFAC8C-40D1-4501-97EC-1BCC613F2711}" type="pres">
      <dgm:prSet presAssocID="{7399F041-6577-4FBE-819F-9A7F5534A87B}" presName="spaceBetweenRectangles" presStyleCnt="0"/>
      <dgm:spPr/>
    </dgm:pt>
    <dgm:pt modelId="{497F6CFC-AA2D-495B-B57B-D8E4982953A8}" type="pres">
      <dgm:prSet presAssocID="{02F0B060-4C05-4BC8-A540-32EC2D4F341B}" presName="parentLin" presStyleCnt="0"/>
      <dgm:spPr/>
    </dgm:pt>
    <dgm:pt modelId="{3E5B7055-C76E-4BF6-9C40-68B186CD2922}" type="pres">
      <dgm:prSet presAssocID="{02F0B060-4C05-4BC8-A540-32EC2D4F341B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B7B902CE-8EAC-4B0E-B478-A4184A450F69}" type="pres">
      <dgm:prSet presAssocID="{02F0B060-4C05-4BC8-A540-32EC2D4F341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915BC0B-35B5-4AEB-81AD-4B7AF571215A}" type="pres">
      <dgm:prSet presAssocID="{02F0B060-4C05-4BC8-A540-32EC2D4F341B}" presName="negativeSpace" presStyleCnt="0"/>
      <dgm:spPr/>
    </dgm:pt>
    <dgm:pt modelId="{EAC24639-B717-4D13-8574-0446B1110427}" type="pres">
      <dgm:prSet presAssocID="{02F0B060-4C05-4BC8-A540-32EC2D4F341B}" presName="childText" presStyleLbl="conFgAcc1" presStyleIdx="1" presStyleCnt="4">
        <dgm:presLayoutVars>
          <dgm:bulletEnabled val="1"/>
        </dgm:presLayoutVars>
      </dgm:prSet>
      <dgm:spPr/>
    </dgm:pt>
    <dgm:pt modelId="{9590BFD7-0A25-4216-B31B-08B0CC2F4B94}" type="pres">
      <dgm:prSet presAssocID="{FBAC7A44-BAE5-425A-B306-164C153BEEB9}" presName="spaceBetweenRectangles" presStyleCnt="0"/>
      <dgm:spPr/>
    </dgm:pt>
    <dgm:pt modelId="{E60BB063-BC7B-431D-A821-BF791D8D0409}" type="pres">
      <dgm:prSet presAssocID="{101BE4A1-ADC6-4D22-8DBB-6F320E715A5F}" presName="parentLin" presStyleCnt="0"/>
      <dgm:spPr/>
    </dgm:pt>
    <dgm:pt modelId="{CA2B7C62-FE7F-487F-A814-FCC2C40FFF8E}" type="pres">
      <dgm:prSet presAssocID="{101BE4A1-ADC6-4D22-8DBB-6F320E715A5F}" presName="parentLeftMargin" presStyleLbl="node1" presStyleIdx="1" presStyleCnt="4"/>
      <dgm:spPr/>
      <dgm:t>
        <a:bodyPr/>
        <a:lstStyle/>
        <a:p>
          <a:endParaRPr lang="es-CO"/>
        </a:p>
      </dgm:t>
    </dgm:pt>
    <dgm:pt modelId="{4F2BD78C-D4A6-4A4A-B945-4E7D2D698E3A}" type="pres">
      <dgm:prSet presAssocID="{101BE4A1-ADC6-4D22-8DBB-6F320E715A5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28F47AC-DF23-4232-AA2A-CDB4B6E9D797}" type="pres">
      <dgm:prSet presAssocID="{101BE4A1-ADC6-4D22-8DBB-6F320E715A5F}" presName="negativeSpace" presStyleCnt="0"/>
      <dgm:spPr/>
    </dgm:pt>
    <dgm:pt modelId="{8DDAB463-389A-4945-B17E-FDC48BF643D7}" type="pres">
      <dgm:prSet presAssocID="{101BE4A1-ADC6-4D22-8DBB-6F320E715A5F}" presName="childText" presStyleLbl="conFgAcc1" presStyleIdx="2" presStyleCnt="4">
        <dgm:presLayoutVars>
          <dgm:bulletEnabled val="1"/>
        </dgm:presLayoutVars>
      </dgm:prSet>
      <dgm:spPr/>
    </dgm:pt>
    <dgm:pt modelId="{B55D8D0B-AD9E-4987-A689-1BBDADC729CB}" type="pres">
      <dgm:prSet presAssocID="{BA4D68DA-9F6A-4DD2-AB21-3C99C2E55A5B}" presName="spaceBetweenRectangles" presStyleCnt="0"/>
      <dgm:spPr/>
    </dgm:pt>
    <dgm:pt modelId="{B03A4A15-BD45-42E7-96BF-55AB0722B277}" type="pres">
      <dgm:prSet presAssocID="{987FC60D-6978-4602-A89A-B2D1A2A3A6B2}" presName="parentLin" presStyleCnt="0"/>
      <dgm:spPr/>
    </dgm:pt>
    <dgm:pt modelId="{A3303709-A14C-47DC-8243-ECEC71DE10BF}" type="pres">
      <dgm:prSet presAssocID="{987FC60D-6978-4602-A89A-B2D1A2A3A6B2}" presName="parentLeftMargin" presStyleLbl="node1" presStyleIdx="2" presStyleCnt="4"/>
      <dgm:spPr/>
      <dgm:t>
        <a:bodyPr/>
        <a:lstStyle/>
        <a:p>
          <a:endParaRPr lang="es-CO"/>
        </a:p>
      </dgm:t>
    </dgm:pt>
    <dgm:pt modelId="{3C6F0118-0D64-4C64-945E-EAC9A5E09353}" type="pres">
      <dgm:prSet presAssocID="{987FC60D-6978-4602-A89A-B2D1A2A3A6B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66B97CC-ABF5-49F6-868C-92B6FE7A6C6E}" type="pres">
      <dgm:prSet presAssocID="{987FC60D-6978-4602-A89A-B2D1A2A3A6B2}" presName="negativeSpace" presStyleCnt="0"/>
      <dgm:spPr/>
    </dgm:pt>
    <dgm:pt modelId="{D1888730-3273-4482-AF84-32ADD17A69E1}" type="pres">
      <dgm:prSet presAssocID="{987FC60D-6978-4602-A89A-B2D1A2A3A6B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A7E8991-2D6C-4010-A75F-F58F3E0514F6}" srcId="{0A6F56EF-218D-4C8E-8E1C-EA662B52AB35}" destId="{101BE4A1-ADC6-4D22-8DBB-6F320E715A5F}" srcOrd="2" destOrd="0" parTransId="{D3C8582F-7264-4BD3-AF30-CD4D8129152C}" sibTransId="{BA4D68DA-9F6A-4DD2-AB21-3C99C2E55A5B}"/>
    <dgm:cxn modelId="{C3FFA2E2-FFC7-4EB0-9B0D-057E0BFA787E}" type="presOf" srcId="{02F0B060-4C05-4BC8-A540-32EC2D4F341B}" destId="{B7B902CE-8EAC-4B0E-B478-A4184A450F69}" srcOrd="1" destOrd="0" presId="urn:microsoft.com/office/officeart/2005/8/layout/list1"/>
    <dgm:cxn modelId="{05751560-F663-41A3-931E-59D9ED86CA55}" srcId="{0A6F56EF-218D-4C8E-8E1C-EA662B52AB35}" destId="{987FC60D-6978-4602-A89A-B2D1A2A3A6B2}" srcOrd="3" destOrd="0" parTransId="{95F6A592-99DC-40F9-A26A-6F3125CAC992}" sibTransId="{D48264D5-65F1-40C4-8559-838183402ACD}"/>
    <dgm:cxn modelId="{151D0AFD-C6BB-42CB-B6A9-FD5D58C78B0A}" srcId="{0A6F56EF-218D-4C8E-8E1C-EA662B52AB35}" destId="{3D96BA15-7ECA-400E-95F5-BC45C956FF58}" srcOrd="0" destOrd="0" parTransId="{363E1592-8E69-4D1B-9CFB-FE0C741740FA}" sibTransId="{7399F041-6577-4FBE-819F-9A7F5534A87B}"/>
    <dgm:cxn modelId="{77C74BBE-DEC4-4CEB-80B0-B2577D27755A}" type="presOf" srcId="{3D96BA15-7ECA-400E-95F5-BC45C956FF58}" destId="{4E166BDC-0B53-4AAF-A393-7015046485A7}" srcOrd="0" destOrd="0" presId="urn:microsoft.com/office/officeart/2005/8/layout/list1"/>
    <dgm:cxn modelId="{1C9150CC-AEBD-4DE7-9262-81E6FB37D854}" srcId="{0A6F56EF-218D-4C8E-8E1C-EA662B52AB35}" destId="{02F0B060-4C05-4BC8-A540-32EC2D4F341B}" srcOrd="1" destOrd="0" parTransId="{A16736E3-39AD-4DC7-A473-6E79D3A661CC}" sibTransId="{FBAC7A44-BAE5-425A-B306-164C153BEEB9}"/>
    <dgm:cxn modelId="{F64D8D41-2856-4B36-B53A-82E6548C831C}" type="presOf" srcId="{3D96BA15-7ECA-400E-95F5-BC45C956FF58}" destId="{5A40A7A0-70F9-492D-AE60-A8A42D163932}" srcOrd="1" destOrd="0" presId="urn:microsoft.com/office/officeart/2005/8/layout/list1"/>
    <dgm:cxn modelId="{52BAB7D1-82A1-433B-9765-9974ED2EAECD}" type="presOf" srcId="{987FC60D-6978-4602-A89A-B2D1A2A3A6B2}" destId="{A3303709-A14C-47DC-8243-ECEC71DE10BF}" srcOrd="0" destOrd="0" presId="urn:microsoft.com/office/officeart/2005/8/layout/list1"/>
    <dgm:cxn modelId="{677BBBD0-1ED9-4833-BD92-CA6680B774EC}" type="presOf" srcId="{101BE4A1-ADC6-4D22-8DBB-6F320E715A5F}" destId="{CA2B7C62-FE7F-487F-A814-FCC2C40FFF8E}" srcOrd="0" destOrd="0" presId="urn:microsoft.com/office/officeart/2005/8/layout/list1"/>
    <dgm:cxn modelId="{DFD405E9-86C3-4CA4-BF1A-648B82FE2B32}" type="presOf" srcId="{02F0B060-4C05-4BC8-A540-32EC2D4F341B}" destId="{3E5B7055-C76E-4BF6-9C40-68B186CD2922}" srcOrd="0" destOrd="0" presId="urn:microsoft.com/office/officeart/2005/8/layout/list1"/>
    <dgm:cxn modelId="{6B6BCAA5-C175-4CF1-993E-B54300F8D2CB}" type="presOf" srcId="{987FC60D-6978-4602-A89A-B2D1A2A3A6B2}" destId="{3C6F0118-0D64-4C64-945E-EAC9A5E09353}" srcOrd="1" destOrd="0" presId="urn:microsoft.com/office/officeart/2005/8/layout/list1"/>
    <dgm:cxn modelId="{BD02CF97-996E-4B68-BC72-BE95CC4B135F}" type="presOf" srcId="{101BE4A1-ADC6-4D22-8DBB-6F320E715A5F}" destId="{4F2BD78C-D4A6-4A4A-B945-4E7D2D698E3A}" srcOrd="1" destOrd="0" presId="urn:microsoft.com/office/officeart/2005/8/layout/list1"/>
    <dgm:cxn modelId="{5732C3ED-F040-467A-B4C2-B50BB6CD239E}" type="presOf" srcId="{0A6F56EF-218D-4C8E-8E1C-EA662B52AB35}" destId="{1C13A5F2-B550-4156-BD0F-A37D7591F7D4}" srcOrd="0" destOrd="0" presId="urn:microsoft.com/office/officeart/2005/8/layout/list1"/>
    <dgm:cxn modelId="{AEEFED35-69CF-4C1F-93A2-1BFA961CDC5C}" type="presParOf" srcId="{1C13A5F2-B550-4156-BD0F-A37D7591F7D4}" destId="{75945707-19E8-4E7E-AA63-445E7C0A2077}" srcOrd="0" destOrd="0" presId="urn:microsoft.com/office/officeart/2005/8/layout/list1"/>
    <dgm:cxn modelId="{B8BE5ED1-6E24-44EB-8F10-EBAAF9C23508}" type="presParOf" srcId="{75945707-19E8-4E7E-AA63-445E7C0A2077}" destId="{4E166BDC-0B53-4AAF-A393-7015046485A7}" srcOrd="0" destOrd="0" presId="urn:microsoft.com/office/officeart/2005/8/layout/list1"/>
    <dgm:cxn modelId="{C52F900F-85A8-4211-8E30-C3EE9217F051}" type="presParOf" srcId="{75945707-19E8-4E7E-AA63-445E7C0A2077}" destId="{5A40A7A0-70F9-492D-AE60-A8A42D163932}" srcOrd="1" destOrd="0" presId="urn:microsoft.com/office/officeart/2005/8/layout/list1"/>
    <dgm:cxn modelId="{BE2CA51E-E6E3-416D-9E8C-5D3E06B9C852}" type="presParOf" srcId="{1C13A5F2-B550-4156-BD0F-A37D7591F7D4}" destId="{48C1F9D5-FC9B-46BB-8E0F-8B4F3B2F66A5}" srcOrd="1" destOrd="0" presId="urn:microsoft.com/office/officeart/2005/8/layout/list1"/>
    <dgm:cxn modelId="{585D727A-206C-4FE1-805D-84D1C20E8AB0}" type="presParOf" srcId="{1C13A5F2-B550-4156-BD0F-A37D7591F7D4}" destId="{F855A86E-3608-429F-9187-9AA755808182}" srcOrd="2" destOrd="0" presId="urn:microsoft.com/office/officeart/2005/8/layout/list1"/>
    <dgm:cxn modelId="{CE98D9F1-1509-4A27-A732-1E15D61DC793}" type="presParOf" srcId="{1C13A5F2-B550-4156-BD0F-A37D7591F7D4}" destId="{74DFAC8C-40D1-4501-97EC-1BCC613F2711}" srcOrd="3" destOrd="0" presId="urn:microsoft.com/office/officeart/2005/8/layout/list1"/>
    <dgm:cxn modelId="{A60E42EE-0B4C-435E-B96D-5A04A15C14A4}" type="presParOf" srcId="{1C13A5F2-B550-4156-BD0F-A37D7591F7D4}" destId="{497F6CFC-AA2D-495B-B57B-D8E4982953A8}" srcOrd="4" destOrd="0" presId="urn:microsoft.com/office/officeart/2005/8/layout/list1"/>
    <dgm:cxn modelId="{B6F6D3D4-6055-40CD-9FC1-0A14FA3FDE10}" type="presParOf" srcId="{497F6CFC-AA2D-495B-B57B-D8E4982953A8}" destId="{3E5B7055-C76E-4BF6-9C40-68B186CD2922}" srcOrd="0" destOrd="0" presId="urn:microsoft.com/office/officeart/2005/8/layout/list1"/>
    <dgm:cxn modelId="{0C0B60E7-87EC-4908-9DF0-8D6C8E5058A6}" type="presParOf" srcId="{497F6CFC-AA2D-495B-B57B-D8E4982953A8}" destId="{B7B902CE-8EAC-4B0E-B478-A4184A450F69}" srcOrd="1" destOrd="0" presId="urn:microsoft.com/office/officeart/2005/8/layout/list1"/>
    <dgm:cxn modelId="{386E00CD-A4D2-4531-9CE0-BFF5E9BE917D}" type="presParOf" srcId="{1C13A5F2-B550-4156-BD0F-A37D7591F7D4}" destId="{F915BC0B-35B5-4AEB-81AD-4B7AF571215A}" srcOrd="5" destOrd="0" presId="urn:microsoft.com/office/officeart/2005/8/layout/list1"/>
    <dgm:cxn modelId="{54E70381-383C-4AC0-A993-C8BC1C1D2D97}" type="presParOf" srcId="{1C13A5F2-B550-4156-BD0F-A37D7591F7D4}" destId="{EAC24639-B717-4D13-8574-0446B1110427}" srcOrd="6" destOrd="0" presId="urn:microsoft.com/office/officeart/2005/8/layout/list1"/>
    <dgm:cxn modelId="{6C5155D7-2495-4904-99C9-E55BDF89B1B1}" type="presParOf" srcId="{1C13A5F2-B550-4156-BD0F-A37D7591F7D4}" destId="{9590BFD7-0A25-4216-B31B-08B0CC2F4B94}" srcOrd="7" destOrd="0" presId="urn:microsoft.com/office/officeart/2005/8/layout/list1"/>
    <dgm:cxn modelId="{95B1367C-C718-4A48-BE88-D42038422712}" type="presParOf" srcId="{1C13A5F2-B550-4156-BD0F-A37D7591F7D4}" destId="{E60BB063-BC7B-431D-A821-BF791D8D0409}" srcOrd="8" destOrd="0" presId="urn:microsoft.com/office/officeart/2005/8/layout/list1"/>
    <dgm:cxn modelId="{C2117BA4-828D-447F-A3DB-62E5D486D403}" type="presParOf" srcId="{E60BB063-BC7B-431D-A821-BF791D8D0409}" destId="{CA2B7C62-FE7F-487F-A814-FCC2C40FFF8E}" srcOrd="0" destOrd="0" presId="urn:microsoft.com/office/officeart/2005/8/layout/list1"/>
    <dgm:cxn modelId="{50934B30-C435-4421-A0CC-AF0BE2A9EEFB}" type="presParOf" srcId="{E60BB063-BC7B-431D-A821-BF791D8D0409}" destId="{4F2BD78C-D4A6-4A4A-B945-4E7D2D698E3A}" srcOrd="1" destOrd="0" presId="urn:microsoft.com/office/officeart/2005/8/layout/list1"/>
    <dgm:cxn modelId="{302D0EBF-A299-4FF2-854B-7F826EFD42A3}" type="presParOf" srcId="{1C13A5F2-B550-4156-BD0F-A37D7591F7D4}" destId="{A28F47AC-DF23-4232-AA2A-CDB4B6E9D797}" srcOrd="9" destOrd="0" presId="urn:microsoft.com/office/officeart/2005/8/layout/list1"/>
    <dgm:cxn modelId="{030F5413-F626-4AD7-AF3F-BD8C2250170E}" type="presParOf" srcId="{1C13A5F2-B550-4156-BD0F-A37D7591F7D4}" destId="{8DDAB463-389A-4945-B17E-FDC48BF643D7}" srcOrd="10" destOrd="0" presId="urn:microsoft.com/office/officeart/2005/8/layout/list1"/>
    <dgm:cxn modelId="{9F7A7B31-0C5F-425A-90D2-5F13CE0B0220}" type="presParOf" srcId="{1C13A5F2-B550-4156-BD0F-A37D7591F7D4}" destId="{B55D8D0B-AD9E-4987-A689-1BBDADC729CB}" srcOrd="11" destOrd="0" presId="urn:microsoft.com/office/officeart/2005/8/layout/list1"/>
    <dgm:cxn modelId="{1D4ADB09-E1F9-4130-B35D-95400966E1F6}" type="presParOf" srcId="{1C13A5F2-B550-4156-BD0F-A37D7591F7D4}" destId="{B03A4A15-BD45-42E7-96BF-55AB0722B277}" srcOrd="12" destOrd="0" presId="urn:microsoft.com/office/officeart/2005/8/layout/list1"/>
    <dgm:cxn modelId="{101C3A0B-6332-4DC4-B8B6-A2E579F16846}" type="presParOf" srcId="{B03A4A15-BD45-42E7-96BF-55AB0722B277}" destId="{A3303709-A14C-47DC-8243-ECEC71DE10BF}" srcOrd="0" destOrd="0" presId="urn:microsoft.com/office/officeart/2005/8/layout/list1"/>
    <dgm:cxn modelId="{DC3775C5-B97D-4998-92CE-B4B281E49549}" type="presParOf" srcId="{B03A4A15-BD45-42E7-96BF-55AB0722B277}" destId="{3C6F0118-0D64-4C64-945E-EAC9A5E09353}" srcOrd="1" destOrd="0" presId="urn:microsoft.com/office/officeart/2005/8/layout/list1"/>
    <dgm:cxn modelId="{984825D8-2CE8-4360-A0BA-6B9357D61319}" type="presParOf" srcId="{1C13A5F2-B550-4156-BD0F-A37D7591F7D4}" destId="{C66B97CC-ABF5-49F6-868C-92B6FE7A6C6E}" srcOrd="13" destOrd="0" presId="urn:microsoft.com/office/officeart/2005/8/layout/list1"/>
    <dgm:cxn modelId="{C3AC655D-2ACA-435F-83C4-705AA2881F0F}" type="presParOf" srcId="{1C13A5F2-B550-4156-BD0F-A37D7591F7D4}" destId="{D1888730-3273-4482-AF84-32ADD17A69E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48FDC1D-46AD-4E50-AE60-0664B54B4AA4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11EA3D2-3C7B-4127-A5D1-02A527A17545}">
      <dgm:prSet phldrT="[Texto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CO" dirty="0" smtClean="0"/>
            <a:t>La generación de destinatarios del deporte al 2030</a:t>
          </a:r>
          <a:endParaRPr lang="es-CO" dirty="0"/>
        </a:p>
      </dgm:t>
    </dgm:pt>
    <dgm:pt modelId="{A4DE092D-EAFD-4EFE-BF24-F14E2D235585}" type="parTrans" cxnId="{39356D13-1C6D-475F-8FE0-AE923ECF4D21}">
      <dgm:prSet/>
      <dgm:spPr/>
      <dgm:t>
        <a:bodyPr/>
        <a:lstStyle/>
        <a:p>
          <a:endParaRPr lang="es-CO"/>
        </a:p>
      </dgm:t>
    </dgm:pt>
    <dgm:pt modelId="{6168EB64-230A-493C-9989-2A6C134B2596}" type="sibTrans" cxnId="{39356D13-1C6D-475F-8FE0-AE923ECF4D21}">
      <dgm:prSet/>
      <dgm:spPr/>
      <dgm:t>
        <a:bodyPr/>
        <a:lstStyle/>
        <a:p>
          <a:endParaRPr lang="es-CO"/>
        </a:p>
      </dgm:t>
    </dgm:pt>
    <dgm:pt modelId="{7D63A0FB-2036-4ABE-BD49-9335C9693054}">
      <dgm:prSet phldrT="[Texto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CO" dirty="0" smtClean="0"/>
            <a:t>Prescripción y especialización en la gestión del deporte</a:t>
          </a:r>
          <a:endParaRPr lang="es-CO" dirty="0"/>
        </a:p>
      </dgm:t>
    </dgm:pt>
    <dgm:pt modelId="{D7CD4BB7-2BD1-4054-80E6-BF2EFF2FC52D}" type="parTrans" cxnId="{BC7B90F9-A146-466F-BC5C-B623528C23EB}">
      <dgm:prSet/>
      <dgm:spPr/>
      <dgm:t>
        <a:bodyPr/>
        <a:lstStyle/>
        <a:p>
          <a:endParaRPr lang="es-CO"/>
        </a:p>
      </dgm:t>
    </dgm:pt>
    <dgm:pt modelId="{D73ECD7B-5699-4434-916C-C29E1274ADA8}" type="sibTrans" cxnId="{BC7B90F9-A146-466F-BC5C-B623528C23EB}">
      <dgm:prSet/>
      <dgm:spPr/>
      <dgm:t>
        <a:bodyPr/>
        <a:lstStyle/>
        <a:p>
          <a:endParaRPr lang="es-CO"/>
        </a:p>
      </dgm:t>
    </dgm:pt>
    <dgm:pt modelId="{FBA7DF2B-AFBB-4362-B3B8-B2B028A72856}">
      <dgm:prSet phldrT="[Texto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CO" dirty="0" smtClean="0"/>
            <a:t>Gestionar es trazarse metas</a:t>
          </a:r>
          <a:endParaRPr lang="es-CO" dirty="0"/>
        </a:p>
      </dgm:t>
    </dgm:pt>
    <dgm:pt modelId="{0E578F81-C91F-42E0-826E-93E24D7A7B33}" type="parTrans" cxnId="{10AF8431-0E51-4776-AFB0-0B255828231D}">
      <dgm:prSet/>
      <dgm:spPr/>
      <dgm:t>
        <a:bodyPr/>
        <a:lstStyle/>
        <a:p>
          <a:endParaRPr lang="es-CO"/>
        </a:p>
      </dgm:t>
    </dgm:pt>
    <dgm:pt modelId="{86A62F27-5A53-47FA-B1A2-327BA1C42440}" type="sibTrans" cxnId="{10AF8431-0E51-4776-AFB0-0B255828231D}">
      <dgm:prSet/>
      <dgm:spPr/>
      <dgm:t>
        <a:bodyPr/>
        <a:lstStyle/>
        <a:p>
          <a:endParaRPr lang="es-CO"/>
        </a:p>
      </dgm:t>
    </dgm:pt>
    <dgm:pt modelId="{AB336348-29EA-4976-B720-A4711BC38730}">
      <dgm:prSet phldrT="[Texto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CO" dirty="0" smtClean="0"/>
            <a:t>Metas a evaluar con indicadores</a:t>
          </a:r>
          <a:endParaRPr lang="es-CO" dirty="0"/>
        </a:p>
      </dgm:t>
    </dgm:pt>
    <dgm:pt modelId="{985B6A3D-A456-40AF-896C-EA01CF57CE8C}" type="parTrans" cxnId="{849D386C-02A4-4A2F-960A-3B751FD2C00D}">
      <dgm:prSet/>
      <dgm:spPr/>
      <dgm:t>
        <a:bodyPr/>
        <a:lstStyle/>
        <a:p>
          <a:endParaRPr lang="es-CO"/>
        </a:p>
      </dgm:t>
    </dgm:pt>
    <dgm:pt modelId="{A18CB64F-E0D6-4FE0-A9EE-E2464F756190}" type="sibTrans" cxnId="{849D386C-02A4-4A2F-960A-3B751FD2C00D}">
      <dgm:prSet/>
      <dgm:spPr/>
      <dgm:t>
        <a:bodyPr/>
        <a:lstStyle/>
        <a:p>
          <a:endParaRPr lang="es-CO"/>
        </a:p>
      </dgm:t>
    </dgm:pt>
    <dgm:pt modelId="{ADF58205-2FF1-4B7E-B2D5-A1C5EF14FFE6}">
      <dgm:prSet phldrT="[Texto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CO" dirty="0" smtClean="0"/>
            <a:t>Del hedonismo a la felicidad</a:t>
          </a:r>
          <a:endParaRPr lang="es-CO" dirty="0"/>
        </a:p>
      </dgm:t>
    </dgm:pt>
    <dgm:pt modelId="{C6188F81-41B2-49D3-80A8-25A1B6E02103}" type="parTrans" cxnId="{737C27F0-C97B-4350-B8B4-FB316C5EAFF4}">
      <dgm:prSet/>
      <dgm:spPr/>
      <dgm:t>
        <a:bodyPr/>
        <a:lstStyle/>
        <a:p>
          <a:endParaRPr lang="es-CO"/>
        </a:p>
      </dgm:t>
    </dgm:pt>
    <dgm:pt modelId="{7D28FAE3-E1D4-435A-8645-3D0D9CC4FBB6}" type="sibTrans" cxnId="{737C27F0-C97B-4350-B8B4-FB316C5EAFF4}">
      <dgm:prSet/>
      <dgm:spPr/>
      <dgm:t>
        <a:bodyPr/>
        <a:lstStyle/>
        <a:p>
          <a:endParaRPr lang="es-CO"/>
        </a:p>
      </dgm:t>
    </dgm:pt>
    <dgm:pt modelId="{20321D57-4892-4787-85AC-3C9EC4DB4882}" type="pres">
      <dgm:prSet presAssocID="{348FDC1D-46AD-4E50-AE60-0664B54B4AA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13DFCC85-3F80-4992-8AFA-DE4E4B15C02E}" type="pres">
      <dgm:prSet presAssocID="{348FDC1D-46AD-4E50-AE60-0664B54B4AA4}" presName="Name1" presStyleCnt="0"/>
      <dgm:spPr/>
    </dgm:pt>
    <dgm:pt modelId="{568A4E6A-DCA8-480B-8B38-2A5DF4B2AAE9}" type="pres">
      <dgm:prSet presAssocID="{348FDC1D-46AD-4E50-AE60-0664B54B4AA4}" presName="cycle" presStyleCnt="0"/>
      <dgm:spPr/>
    </dgm:pt>
    <dgm:pt modelId="{8D213A3A-1267-4498-B0E2-8DC6C6AA137E}" type="pres">
      <dgm:prSet presAssocID="{348FDC1D-46AD-4E50-AE60-0664B54B4AA4}" presName="srcNode" presStyleLbl="node1" presStyleIdx="0" presStyleCnt="5"/>
      <dgm:spPr/>
    </dgm:pt>
    <dgm:pt modelId="{22F4657B-871B-4D63-861C-5CEE488F806E}" type="pres">
      <dgm:prSet presAssocID="{348FDC1D-46AD-4E50-AE60-0664B54B4AA4}" presName="conn" presStyleLbl="parChTrans1D2" presStyleIdx="0" presStyleCnt="1"/>
      <dgm:spPr/>
      <dgm:t>
        <a:bodyPr/>
        <a:lstStyle/>
        <a:p>
          <a:endParaRPr lang="es-CO"/>
        </a:p>
      </dgm:t>
    </dgm:pt>
    <dgm:pt modelId="{3A2E8F76-12F0-49B9-952E-488BBBE16996}" type="pres">
      <dgm:prSet presAssocID="{348FDC1D-46AD-4E50-AE60-0664B54B4AA4}" presName="extraNode" presStyleLbl="node1" presStyleIdx="0" presStyleCnt="5"/>
      <dgm:spPr/>
    </dgm:pt>
    <dgm:pt modelId="{9FDB7A79-0038-48C0-86D5-2CE0AAFC7891}" type="pres">
      <dgm:prSet presAssocID="{348FDC1D-46AD-4E50-AE60-0664B54B4AA4}" presName="dstNode" presStyleLbl="node1" presStyleIdx="0" presStyleCnt="5"/>
      <dgm:spPr/>
    </dgm:pt>
    <dgm:pt modelId="{6BFE26A9-8C60-46C9-AB51-8A2BEF9BA0AE}" type="pres">
      <dgm:prSet presAssocID="{411EA3D2-3C7B-4127-A5D1-02A527A1754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837DA2D-1EED-4F6F-B726-CE22D2E2A2D8}" type="pres">
      <dgm:prSet presAssocID="{411EA3D2-3C7B-4127-A5D1-02A527A17545}" presName="accent_1" presStyleCnt="0"/>
      <dgm:spPr/>
    </dgm:pt>
    <dgm:pt modelId="{EC9FD0DC-57FF-48FF-ACF0-DBECC0D82D97}" type="pres">
      <dgm:prSet presAssocID="{411EA3D2-3C7B-4127-A5D1-02A527A17545}" presName="accentRepeatNode" presStyleLbl="solidFgAcc1" presStyleIdx="0" presStyleCnt="5"/>
      <dgm:spPr>
        <a:solidFill>
          <a:srgbClr val="FFFF00"/>
        </a:solidFill>
      </dgm:spPr>
    </dgm:pt>
    <dgm:pt modelId="{92AA0C5D-08D1-4332-A813-F0238B914DCC}" type="pres">
      <dgm:prSet presAssocID="{7D63A0FB-2036-4ABE-BD49-9335C969305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BECDC28-668D-44DF-90F3-1A8F4DA7282B}" type="pres">
      <dgm:prSet presAssocID="{7D63A0FB-2036-4ABE-BD49-9335C9693054}" presName="accent_2" presStyleCnt="0"/>
      <dgm:spPr/>
    </dgm:pt>
    <dgm:pt modelId="{75DBAA2E-959E-4CCE-BB13-B524BE647197}" type="pres">
      <dgm:prSet presAssocID="{7D63A0FB-2036-4ABE-BD49-9335C9693054}" presName="accentRepeatNode" presStyleLbl="solidFgAcc1" presStyleIdx="1" presStyleCnt="5"/>
      <dgm:spPr>
        <a:solidFill>
          <a:srgbClr val="92D050"/>
        </a:solidFill>
      </dgm:spPr>
    </dgm:pt>
    <dgm:pt modelId="{C3D993A9-2A2B-416A-B5D3-D6D1FCB8E2A1}" type="pres">
      <dgm:prSet presAssocID="{FBA7DF2B-AFBB-4362-B3B8-B2B028A7285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A3CCB2C-3212-4F2D-86E0-210E6EEEED79}" type="pres">
      <dgm:prSet presAssocID="{FBA7DF2B-AFBB-4362-B3B8-B2B028A72856}" presName="accent_3" presStyleCnt="0"/>
      <dgm:spPr/>
    </dgm:pt>
    <dgm:pt modelId="{36126A60-5043-45EF-A75B-075356CCD4D5}" type="pres">
      <dgm:prSet presAssocID="{FBA7DF2B-AFBB-4362-B3B8-B2B028A72856}" presName="accentRepeatNode" presStyleLbl="solidFgAcc1" presStyleIdx="2" presStyleCnt="5"/>
      <dgm:spPr>
        <a:solidFill>
          <a:schemeClr val="accent1">
            <a:lumMod val="60000"/>
            <a:lumOff val="40000"/>
          </a:schemeClr>
        </a:solidFill>
      </dgm:spPr>
    </dgm:pt>
    <dgm:pt modelId="{7917832B-CD98-460C-AEA0-D20F4A6189BF}" type="pres">
      <dgm:prSet presAssocID="{AB336348-29EA-4976-B720-A4711BC3873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A94AADD-DCCD-41F5-B04B-7191586C62A2}" type="pres">
      <dgm:prSet presAssocID="{AB336348-29EA-4976-B720-A4711BC38730}" presName="accent_4" presStyleCnt="0"/>
      <dgm:spPr/>
    </dgm:pt>
    <dgm:pt modelId="{242A1908-4070-486C-87E1-BCD2F9AE1A3C}" type="pres">
      <dgm:prSet presAssocID="{AB336348-29EA-4976-B720-A4711BC38730}" presName="accentRepeatNode" presStyleLbl="solidFgAcc1" presStyleIdx="3" presStyleCnt="5"/>
      <dgm:spPr>
        <a:solidFill>
          <a:srgbClr val="00B0F0"/>
        </a:solidFill>
      </dgm:spPr>
    </dgm:pt>
    <dgm:pt modelId="{FC3553EB-53BD-4964-B77E-A8C9730D32E8}" type="pres">
      <dgm:prSet presAssocID="{ADF58205-2FF1-4B7E-B2D5-A1C5EF14FFE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1341BC1-7542-47A3-B100-64352E79149C}" type="pres">
      <dgm:prSet presAssocID="{ADF58205-2FF1-4B7E-B2D5-A1C5EF14FFE6}" presName="accent_5" presStyleCnt="0"/>
      <dgm:spPr/>
    </dgm:pt>
    <dgm:pt modelId="{941A52F6-515E-47C8-B7A4-8717E5835BEB}" type="pres">
      <dgm:prSet presAssocID="{ADF58205-2FF1-4B7E-B2D5-A1C5EF14FFE6}" presName="accentRepeatNode" presStyleLbl="solidFgAcc1" presStyleIdx="4" presStyleCnt="5"/>
      <dgm:spPr>
        <a:solidFill>
          <a:schemeClr val="accent6">
            <a:lumMod val="60000"/>
            <a:lumOff val="40000"/>
          </a:schemeClr>
        </a:solidFill>
      </dgm:spPr>
    </dgm:pt>
  </dgm:ptLst>
  <dgm:cxnLst>
    <dgm:cxn modelId="{93110B64-82DB-4007-85E9-B78707E39B81}" type="presOf" srcId="{ADF58205-2FF1-4B7E-B2D5-A1C5EF14FFE6}" destId="{FC3553EB-53BD-4964-B77E-A8C9730D32E8}" srcOrd="0" destOrd="0" presId="urn:microsoft.com/office/officeart/2008/layout/VerticalCurvedList"/>
    <dgm:cxn modelId="{35141993-B608-4102-8E92-9C2CBC1EC31F}" type="presOf" srcId="{AB336348-29EA-4976-B720-A4711BC38730}" destId="{7917832B-CD98-460C-AEA0-D20F4A6189BF}" srcOrd="0" destOrd="0" presId="urn:microsoft.com/office/officeart/2008/layout/VerticalCurvedList"/>
    <dgm:cxn modelId="{10AF8431-0E51-4776-AFB0-0B255828231D}" srcId="{348FDC1D-46AD-4E50-AE60-0664B54B4AA4}" destId="{FBA7DF2B-AFBB-4362-B3B8-B2B028A72856}" srcOrd="2" destOrd="0" parTransId="{0E578F81-C91F-42E0-826E-93E24D7A7B33}" sibTransId="{86A62F27-5A53-47FA-B1A2-327BA1C42440}"/>
    <dgm:cxn modelId="{BC7B90F9-A146-466F-BC5C-B623528C23EB}" srcId="{348FDC1D-46AD-4E50-AE60-0664B54B4AA4}" destId="{7D63A0FB-2036-4ABE-BD49-9335C9693054}" srcOrd="1" destOrd="0" parTransId="{D7CD4BB7-2BD1-4054-80E6-BF2EFF2FC52D}" sibTransId="{D73ECD7B-5699-4434-916C-C29E1274ADA8}"/>
    <dgm:cxn modelId="{F6EB8016-418A-47F0-AEA6-D26CA12BF83F}" type="presOf" srcId="{FBA7DF2B-AFBB-4362-B3B8-B2B028A72856}" destId="{C3D993A9-2A2B-416A-B5D3-D6D1FCB8E2A1}" srcOrd="0" destOrd="0" presId="urn:microsoft.com/office/officeart/2008/layout/VerticalCurvedList"/>
    <dgm:cxn modelId="{F38C705A-9139-46AB-9837-B9BA7851B260}" type="presOf" srcId="{411EA3D2-3C7B-4127-A5D1-02A527A17545}" destId="{6BFE26A9-8C60-46C9-AB51-8A2BEF9BA0AE}" srcOrd="0" destOrd="0" presId="urn:microsoft.com/office/officeart/2008/layout/VerticalCurvedList"/>
    <dgm:cxn modelId="{39356D13-1C6D-475F-8FE0-AE923ECF4D21}" srcId="{348FDC1D-46AD-4E50-AE60-0664B54B4AA4}" destId="{411EA3D2-3C7B-4127-A5D1-02A527A17545}" srcOrd="0" destOrd="0" parTransId="{A4DE092D-EAFD-4EFE-BF24-F14E2D235585}" sibTransId="{6168EB64-230A-493C-9989-2A6C134B2596}"/>
    <dgm:cxn modelId="{6DDB082B-8448-4840-8E8F-4B837C509929}" type="presOf" srcId="{7D63A0FB-2036-4ABE-BD49-9335C9693054}" destId="{92AA0C5D-08D1-4332-A813-F0238B914DCC}" srcOrd="0" destOrd="0" presId="urn:microsoft.com/office/officeart/2008/layout/VerticalCurvedList"/>
    <dgm:cxn modelId="{EFCFFCA4-A747-4096-9C10-1322FAFB0E90}" type="presOf" srcId="{348FDC1D-46AD-4E50-AE60-0664B54B4AA4}" destId="{20321D57-4892-4787-85AC-3C9EC4DB4882}" srcOrd="0" destOrd="0" presId="urn:microsoft.com/office/officeart/2008/layout/VerticalCurvedList"/>
    <dgm:cxn modelId="{737C27F0-C97B-4350-B8B4-FB316C5EAFF4}" srcId="{348FDC1D-46AD-4E50-AE60-0664B54B4AA4}" destId="{ADF58205-2FF1-4B7E-B2D5-A1C5EF14FFE6}" srcOrd="4" destOrd="0" parTransId="{C6188F81-41B2-49D3-80A8-25A1B6E02103}" sibTransId="{7D28FAE3-E1D4-435A-8645-3D0D9CC4FBB6}"/>
    <dgm:cxn modelId="{EE3982AA-0D66-49EC-BFD8-74DE70254374}" type="presOf" srcId="{6168EB64-230A-493C-9989-2A6C134B2596}" destId="{22F4657B-871B-4D63-861C-5CEE488F806E}" srcOrd="0" destOrd="0" presId="urn:microsoft.com/office/officeart/2008/layout/VerticalCurvedList"/>
    <dgm:cxn modelId="{849D386C-02A4-4A2F-960A-3B751FD2C00D}" srcId="{348FDC1D-46AD-4E50-AE60-0664B54B4AA4}" destId="{AB336348-29EA-4976-B720-A4711BC38730}" srcOrd="3" destOrd="0" parTransId="{985B6A3D-A456-40AF-896C-EA01CF57CE8C}" sibTransId="{A18CB64F-E0D6-4FE0-A9EE-E2464F756190}"/>
    <dgm:cxn modelId="{CFA02D49-E625-43F6-B775-E795D5B436F0}" type="presParOf" srcId="{20321D57-4892-4787-85AC-3C9EC4DB4882}" destId="{13DFCC85-3F80-4992-8AFA-DE4E4B15C02E}" srcOrd="0" destOrd="0" presId="urn:microsoft.com/office/officeart/2008/layout/VerticalCurvedList"/>
    <dgm:cxn modelId="{5B728B5B-464D-40B2-8C9C-556214A12BA4}" type="presParOf" srcId="{13DFCC85-3F80-4992-8AFA-DE4E4B15C02E}" destId="{568A4E6A-DCA8-480B-8B38-2A5DF4B2AAE9}" srcOrd="0" destOrd="0" presId="urn:microsoft.com/office/officeart/2008/layout/VerticalCurvedList"/>
    <dgm:cxn modelId="{E299CACB-7A9E-4C16-9D5E-7F15A5A94348}" type="presParOf" srcId="{568A4E6A-DCA8-480B-8B38-2A5DF4B2AAE9}" destId="{8D213A3A-1267-4498-B0E2-8DC6C6AA137E}" srcOrd="0" destOrd="0" presId="urn:microsoft.com/office/officeart/2008/layout/VerticalCurvedList"/>
    <dgm:cxn modelId="{B06049CD-F19B-4077-97AF-700682EF7260}" type="presParOf" srcId="{568A4E6A-DCA8-480B-8B38-2A5DF4B2AAE9}" destId="{22F4657B-871B-4D63-861C-5CEE488F806E}" srcOrd="1" destOrd="0" presId="urn:microsoft.com/office/officeart/2008/layout/VerticalCurvedList"/>
    <dgm:cxn modelId="{8B38FB99-F4D5-42F8-BA9A-7EBD9886473C}" type="presParOf" srcId="{568A4E6A-DCA8-480B-8B38-2A5DF4B2AAE9}" destId="{3A2E8F76-12F0-49B9-952E-488BBBE16996}" srcOrd="2" destOrd="0" presId="urn:microsoft.com/office/officeart/2008/layout/VerticalCurvedList"/>
    <dgm:cxn modelId="{73AD4239-23B5-4213-B2C0-9FA32E3D87EA}" type="presParOf" srcId="{568A4E6A-DCA8-480B-8B38-2A5DF4B2AAE9}" destId="{9FDB7A79-0038-48C0-86D5-2CE0AAFC7891}" srcOrd="3" destOrd="0" presId="urn:microsoft.com/office/officeart/2008/layout/VerticalCurvedList"/>
    <dgm:cxn modelId="{3A289DD6-7532-4431-8DE4-FB56A52081D5}" type="presParOf" srcId="{13DFCC85-3F80-4992-8AFA-DE4E4B15C02E}" destId="{6BFE26A9-8C60-46C9-AB51-8A2BEF9BA0AE}" srcOrd="1" destOrd="0" presId="urn:microsoft.com/office/officeart/2008/layout/VerticalCurvedList"/>
    <dgm:cxn modelId="{F7883928-231D-4354-9899-6FBED57E1B5B}" type="presParOf" srcId="{13DFCC85-3F80-4992-8AFA-DE4E4B15C02E}" destId="{4837DA2D-1EED-4F6F-B726-CE22D2E2A2D8}" srcOrd="2" destOrd="0" presId="urn:microsoft.com/office/officeart/2008/layout/VerticalCurvedList"/>
    <dgm:cxn modelId="{30012883-E16C-4D6B-A371-D1742BAF2F56}" type="presParOf" srcId="{4837DA2D-1EED-4F6F-B726-CE22D2E2A2D8}" destId="{EC9FD0DC-57FF-48FF-ACF0-DBECC0D82D97}" srcOrd="0" destOrd="0" presId="urn:microsoft.com/office/officeart/2008/layout/VerticalCurvedList"/>
    <dgm:cxn modelId="{A57A801F-54B9-48A0-A0EA-FF3D56A8AAD7}" type="presParOf" srcId="{13DFCC85-3F80-4992-8AFA-DE4E4B15C02E}" destId="{92AA0C5D-08D1-4332-A813-F0238B914DCC}" srcOrd="3" destOrd="0" presId="urn:microsoft.com/office/officeart/2008/layout/VerticalCurvedList"/>
    <dgm:cxn modelId="{288983E4-669A-423C-8A78-AC068C77800A}" type="presParOf" srcId="{13DFCC85-3F80-4992-8AFA-DE4E4B15C02E}" destId="{FBECDC28-668D-44DF-90F3-1A8F4DA7282B}" srcOrd="4" destOrd="0" presId="urn:microsoft.com/office/officeart/2008/layout/VerticalCurvedList"/>
    <dgm:cxn modelId="{527B30B6-D6AD-4FFE-AA39-90D6EF7030AF}" type="presParOf" srcId="{FBECDC28-668D-44DF-90F3-1A8F4DA7282B}" destId="{75DBAA2E-959E-4CCE-BB13-B524BE647197}" srcOrd="0" destOrd="0" presId="urn:microsoft.com/office/officeart/2008/layout/VerticalCurvedList"/>
    <dgm:cxn modelId="{0EDB9145-3FCA-43DB-BDE2-B152FB17F84B}" type="presParOf" srcId="{13DFCC85-3F80-4992-8AFA-DE4E4B15C02E}" destId="{C3D993A9-2A2B-416A-B5D3-D6D1FCB8E2A1}" srcOrd="5" destOrd="0" presId="urn:microsoft.com/office/officeart/2008/layout/VerticalCurvedList"/>
    <dgm:cxn modelId="{28C13441-6CF7-4DE0-8394-5D4D3D646C06}" type="presParOf" srcId="{13DFCC85-3F80-4992-8AFA-DE4E4B15C02E}" destId="{2A3CCB2C-3212-4F2D-86E0-210E6EEEED79}" srcOrd="6" destOrd="0" presId="urn:microsoft.com/office/officeart/2008/layout/VerticalCurvedList"/>
    <dgm:cxn modelId="{1BB29972-3D2A-4013-872D-AFC8EC3E9813}" type="presParOf" srcId="{2A3CCB2C-3212-4F2D-86E0-210E6EEEED79}" destId="{36126A60-5043-45EF-A75B-075356CCD4D5}" srcOrd="0" destOrd="0" presId="urn:microsoft.com/office/officeart/2008/layout/VerticalCurvedList"/>
    <dgm:cxn modelId="{09FC898D-BEA5-463D-8FC7-E8ADB65A4784}" type="presParOf" srcId="{13DFCC85-3F80-4992-8AFA-DE4E4B15C02E}" destId="{7917832B-CD98-460C-AEA0-D20F4A6189BF}" srcOrd="7" destOrd="0" presId="urn:microsoft.com/office/officeart/2008/layout/VerticalCurvedList"/>
    <dgm:cxn modelId="{F111248D-3026-44A3-9EF6-5A678FFEA560}" type="presParOf" srcId="{13DFCC85-3F80-4992-8AFA-DE4E4B15C02E}" destId="{AA94AADD-DCCD-41F5-B04B-7191586C62A2}" srcOrd="8" destOrd="0" presId="urn:microsoft.com/office/officeart/2008/layout/VerticalCurvedList"/>
    <dgm:cxn modelId="{A3B1368D-0667-4CD0-BA74-3457345D4BD0}" type="presParOf" srcId="{AA94AADD-DCCD-41F5-B04B-7191586C62A2}" destId="{242A1908-4070-486C-87E1-BCD2F9AE1A3C}" srcOrd="0" destOrd="0" presId="urn:microsoft.com/office/officeart/2008/layout/VerticalCurvedList"/>
    <dgm:cxn modelId="{5308975B-B2F6-4716-8EE5-00090F8EC382}" type="presParOf" srcId="{13DFCC85-3F80-4992-8AFA-DE4E4B15C02E}" destId="{FC3553EB-53BD-4964-B77E-A8C9730D32E8}" srcOrd="9" destOrd="0" presId="urn:microsoft.com/office/officeart/2008/layout/VerticalCurvedList"/>
    <dgm:cxn modelId="{4CD37FF8-7D21-4D06-B1BF-01C12BF94D9B}" type="presParOf" srcId="{13DFCC85-3F80-4992-8AFA-DE4E4B15C02E}" destId="{D1341BC1-7542-47A3-B100-64352E79149C}" srcOrd="10" destOrd="0" presId="urn:microsoft.com/office/officeart/2008/layout/VerticalCurvedList"/>
    <dgm:cxn modelId="{949A3D0D-624C-4DC9-A635-5AB0F4544FC7}" type="presParOf" srcId="{D1341BC1-7542-47A3-B100-64352E79149C}" destId="{941A52F6-515E-47C8-B7A4-8717E5835BE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09754F-44FA-44E5-8084-75BECBDFF417}" type="doc">
      <dgm:prSet loTypeId="urn:microsoft.com/office/officeart/2005/8/layout/arrow5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54BC11D-C1F8-450F-AC43-A8BF3349A13D}">
      <dgm:prSet phldrT="[Texto]" custT="1"/>
      <dgm:spPr>
        <a:solidFill>
          <a:srgbClr val="003399"/>
        </a:solidFill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r>
            <a:rPr lang="es-CO" sz="14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SUPERAR LA POBREZA, EL HAMBRE Y LA DESIGUALDAD</a:t>
          </a:r>
          <a:endParaRPr lang="es-CO" sz="1400" dirty="0">
            <a:solidFill>
              <a:schemeClr val="accent3">
                <a:lumMod val="40000"/>
                <a:lumOff val="60000"/>
              </a:schemeClr>
            </a:solidFill>
          </a:endParaRPr>
        </a:p>
      </dgm:t>
    </dgm:pt>
    <dgm:pt modelId="{7F29A847-F3BA-40BF-B72D-989776735C79}" type="parTrans" cxnId="{3639602F-5C2C-4578-9BCD-0755E9607C37}">
      <dgm:prSet/>
      <dgm:spPr/>
      <dgm:t>
        <a:bodyPr/>
        <a:lstStyle/>
        <a:p>
          <a:endParaRPr lang="es-CO"/>
        </a:p>
      </dgm:t>
    </dgm:pt>
    <dgm:pt modelId="{19AF9F38-89F9-4173-8545-528AB4595C2E}" type="sibTrans" cxnId="{3639602F-5C2C-4578-9BCD-0755E9607C37}">
      <dgm:prSet/>
      <dgm:spPr/>
      <dgm:t>
        <a:bodyPr/>
        <a:lstStyle/>
        <a:p>
          <a:endParaRPr lang="es-CO"/>
        </a:p>
      </dgm:t>
    </dgm:pt>
    <dgm:pt modelId="{B256B953-3AD7-4222-A177-48F56420FB08}">
      <dgm:prSet phldrT="[Texto]"/>
      <dgm:spPr>
        <a:solidFill>
          <a:srgbClr val="003399"/>
        </a:solidFill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r>
            <a:rPr lang="es-CO" dirty="0" smtClean="0">
              <a:solidFill>
                <a:srgbClr val="FFFF00"/>
              </a:solidFill>
            </a:rPr>
            <a:t>MAXIMIZAR EL BIENESTAR Y LA CALIDAD DE VIDA HACIA LA FELICIDAD</a:t>
          </a:r>
          <a:endParaRPr lang="es-CO" dirty="0">
            <a:solidFill>
              <a:srgbClr val="FFFF00"/>
            </a:solidFill>
          </a:endParaRPr>
        </a:p>
      </dgm:t>
    </dgm:pt>
    <dgm:pt modelId="{07BC0E4E-3980-42A6-A478-DCB43B29E910}" type="parTrans" cxnId="{92123308-B722-4B70-B3CF-BBA0915154A4}">
      <dgm:prSet/>
      <dgm:spPr/>
      <dgm:t>
        <a:bodyPr/>
        <a:lstStyle/>
        <a:p>
          <a:endParaRPr lang="es-CO"/>
        </a:p>
      </dgm:t>
    </dgm:pt>
    <dgm:pt modelId="{BC4FFF33-0E8E-48D6-959C-4BC555AC06B8}" type="sibTrans" cxnId="{92123308-B722-4B70-B3CF-BBA0915154A4}">
      <dgm:prSet/>
      <dgm:spPr/>
      <dgm:t>
        <a:bodyPr/>
        <a:lstStyle/>
        <a:p>
          <a:endParaRPr lang="es-CO"/>
        </a:p>
      </dgm:t>
    </dgm:pt>
    <dgm:pt modelId="{750F1379-30EE-493E-A40E-04899944DFF2}" type="pres">
      <dgm:prSet presAssocID="{0B09754F-44FA-44E5-8084-75BECBDFF4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FB1D7BD-1DB6-41F6-9245-36BF4583EFEC}" type="pres">
      <dgm:prSet presAssocID="{F54BC11D-C1F8-450F-AC43-A8BF3349A13D}" presName="arrow" presStyleLbl="node1" presStyleIdx="0" presStyleCnt="2" custScaleY="72922" custRadScaleRad="96009" custRadScaleInc="76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5B52120-D57A-477C-9C60-628186D053D3}" type="pres">
      <dgm:prSet presAssocID="{B256B953-3AD7-4222-A177-48F56420FB08}" presName="arrow" presStyleLbl="node1" presStyleIdx="1" presStyleCnt="2" custScaleY="7292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2123308-B722-4B70-B3CF-BBA0915154A4}" srcId="{0B09754F-44FA-44E5-8084-75BECBDFF417}" destId="{B256B953-3AD7-4222-A177-48F56420FB08}" srcOrd="1" destOrd="0" parTransId="{07BC0E4E-3980-42A6-A478-DCB43B29E910}" sibTransId="{BC4FFF33-0E8E-48D6-959C-4BC555AC06B8}"/>
    <dgm:cxn modelId="{705EB7AE-4300-46F9-A7F0-48DC22298597}" type="presOf" srcId="{B256B953-3AD7-4222-A177-48F56420FB08}" destId="{95B52120-D57A-477C-9C60-628186D053D3}" srcOrd="0" destOrd="0" presId="urn:microsoft.com/office/officeart/2005/8/layout/arrow5"/>
    <dgm:cxn modelId="{3639602F-5C2C-4578-9BCD-0755E9607C37}" srcId="{0B09754F-44FA-44E5-8084-75BECBDFF417}" destId="{F54BC11D-C1F8-450F-AC43-A8BF3349A13D}" srcOrd="0" destOrd="0" parTransId="{7F29A847-F3BA-40BF-B72D-989776735C79}" sibTransId="{19AF9F38-89F9-4173-8545-528AB4595C2E}"/>
    <dgm:cxn modelId="{660D5A4C-AF58-4FB3-A8AF-547EF64A15E7}" type="presOf" srcId="{0B09754F-44FA-44E5-8084-75BECBDFF417}" destId="{750F1379-30EE-493E-A40E-04899944DFF2}" srcOrd="0" destOrd="0" presId="urn:microsoft.com/office/officeart/2005/8/layout/arrow5"/>
    <dgm:cxn modelId="{50803ECE-5389-4FEE-A481-DB8E70E12673}" type="presOf" srcId="{F54BC11D-C1F8-450F-AC43-A8BF3349A13D}" destId="{AFB1D7BD-1DB6-41F6-9245-36BF4583EFEC}" srcOrd="0" destOrd="0" presId="urn:microsoft.com/office/officeart/2005/8/layout/arrow5"/>
    <dgm:cxn modelId="{415A7BD8-4281-40D2-8EE3-0C01411ABFBF}" type="presParOf" srcId="{750F1379-30EE-493E-A40E-04899944DFF2}" destId="{AFB1D7BD-1DB6-41F6-9245-36BF4583EFEC}" srcOrd="0" destOrd="0" presId="urn:microsoft.com/office/officeart/2005/8/layout/arrow5"/>
    <dgm:cxn modelId="{D28DA555-6DB5-4C84-8996-BCE22A8DE83A}" type="presParOf" srcId="{750F1379-30EE-493E-A40E-04899944DFF2}" destId="{95B52120-D57A-477C-9C60-628186D053D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09754F-44FA-44E5-8084-75BECBDFF417}" type="doc">
      <dgm:prSet loTypeId="urn:microsoft.com/office/officeart/2005/8/layout/arrow5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54BC11D-C1F8-450F-AC43-A8BF3349A13D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PRIORIZAR</a:t>
          </a:r>
          <a:endParaRPr lang="es-CO" dirty="0">
            <a:solidFill>
              <a:schemeClr val="tx1"/>
            </a:solidFill>
          </a:endParaRPr>
        </a:p>
      </dgm:t>
    </dgm:pt>
    <dgm:pt modelId="{7F29A847-F3BA-40BF-B72D-989776735C79}" type="parTrans" cxnId="{3639602F-5C2C-4578-9BCD-0755E9607C37}">
      <dgm:prSet/>
      <dgm:spPr/>
      <dgm:t>
        <a:bodyPr/>
        <a:lstStyle/>
        <a:p>
          <a:endParaRPr lang="es-CO"/>
        </a:p>
      </dgm:t>
    </dgm:pt>
    <dgm:pt modelId="{19AF9F38-89F9-4173-8545-528AB4595C2E}" type="sibTrans" cxnId="{3639602F-5C2C-4578-9BCD-0755E9607C37}">
      <dgm:prSet/>
      <dgm:spPr/>
      <dgm:t>
        <a:bodyPr/>
        <a:lstStyle/>
        <a:p>
          <a:endParaRPr lang="es-CO"/>
        </a:p>
      </dgm:t>
    </dgm:pt>
    <dgm:pt modelId="{B256B953-3AD7-4222-A177-48F56420FB08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FOCALIZAR</a:t>
          </a:r>
          <a:endParaRPr lang="es-CO" dirty="0">
            <a:solidFill>
              <a:schemeClr val="tx1"/>
            </a:solidFill>
          </a:endParaRPr>
        </a:p>
      </dgm:t>
    </dgm:pt>
    <dgm:pt modelId="{07BC0E4E-3980-42A6-A478-DCB43B29E910}" type="parTrans" cxnId="{92123308-B722-4B70-B3CF-BBA0915154A4}">
      <dgm:prSet/>
      <dgm:spPr/>
      <dgm:t>
        <a:bodyPr/>
        <a:lstStyle/>
        <a:p>
          <a:endParaRPr lang="es-CO"/>
        </a:p>
      </dgm:t>
    </dgm:pt>
    <dgm:pt modelId="{BC4FFF33-0E8E-48D6-959C-4BC555AC06B8}" type="sibTrans" cxnId="{92123308-B722-4B70-B3CF-BBA0915154A4}">
      <dgm:prSet/>
      <dgm:spPr/>
      <dgm:t>
        <a:bodyPr/>
        <a:lstStyle/>
        <a:p>
          <a:endParaRPr lang="es-CO"/>
        </a:p>
      </dgm:t>
    </dgm:pt>
    <dgm:pt modelId="{750F1379-30EE-493E-A40E-04899944DFF2}" type="pres">
      <dgm:prSet presAssocID="{0B09754F-44FA-44E5-8084-75BECBDFF4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FB1D7BD-1DB6-41F6-9245-36BF4583EFEC}" type="pres">
      <dgm:prSet presAssocID="{F54BC11D-C1F8-450F-AC43-A8BF3349A13D}" presName="arrow" presStyleLbl="node1" presStyleIdx="0" presStyleCnt="2" custScaleY="921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5B52120-D57A-477C-9C60-628186D053D3}" type="pres">
      <dgm:prSet presAssocID="{B256B953-3AD7-4222-A177-48F56420FB08}" presName="arrow" presStyleLbl="node1" presStyleIdx="1" presStyleCnt="2" custScaleY="921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98EDCB3-931C-44BF-BE92-C44C65448E37}" type="presOf" srcId="{0B09754F-44FA-44E5-8084-75BECBDFF417}" destId="{750F1379-30EE-493E-A40E-04899944DFF2}" srcOrd="0" destOrd="0" presId="urn:microsoft.com/office/officeart/2005/8/layout/arrow5"/>
    <dgm:cxn modelId="{92123308-B722-4B70-B3CF-BBA0915154A4}" srcId="{0B09754F-44FA-44E5-8084-75BECBDFF417}" destId="{B256B953-3AD7-4222-A177-48F56420FB08}" srcOrd="1" destOrd="0" parTransId="{07BC0E4E-3980-42A6-A478-DCB43B29E910}" sibTransId="{BC4FFF33-0E8E-48D6-959C-4BC555AC06B8}"/>
    <dgm:cxn modelId="{33013F84-E925-4AB4-B880-CD9A88C1D391}" type="presOf" srcId="{F54BC11D-C1F8-450F-AC43-A8BF3349A13D}" destId="{AFB1D7BD-1DB6-41F6-9245-36BF4583EFEC}" srcOrd="0" destOrd="0" presId="urn:microsoft.com/office/officeart/2005/8/layout/arrow5"/>
    <dgm:cxn modelId="{3639602F-5C2C-4578-9BCD-0755E9607C37}" srcId="{0B09754F-44FA-44E5-8084-75BECBDFF417}" destId="{F54BC11D-C1F8-450F-AC43-A8BF3349A13D}" srcOrd="0" destOrd="0" parTransId="{7F29A847-F3BA-40BF-B72D-989776735C79}" sibTransId="{19AF9F38-89F9-4173-8545-528AB4595C2E}"/>
    <dgm:cxn modelId="{BB0E6268-B6AB-4351-BBFE-DBB4E9C46B70}" type="presOf" srcId="{B256B953-3AD7-4222-A177-48F56420FB08}" destId="{95B52120-D57A-477C-9C60-628186D053D3}" srcOrd="0" destOrd="0" presId="urn:microsoft.com/office/officeart/2005/8/layout/arrow5"/>
    <dgm:cxn modelId="{1561A36C-2AD8-411E-B8B7-46010ADFB71E}" type="presParOf" srcId="{750F1379-30EE-493E-A40E-04899944DFF2}" destId="{AFB1D7BD-1DB6-41F6-9245-36BF4583EFEC}" srcOrd="0" destOrd="0" presId="urn:microsoft.com/office/officeart/2005/8/layout/arrow5"/>
    <dgm:cxn modelId="{3E3C7649-3D47-4DC9-85B1-BB723A56839E}" type="presParOf" srcId="{750F1379-30EE-493E-A40E-04899944DFF2}" destId="{95B52120-D57A-477C-9C60-628186D053D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09754F-44FA-44E5-8084-75BECBDFF417}" type="doc">
      <dgm:prSet loTypeId="urn:microsoft.com/office/officeart/2005/8/layout/arrow5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54BC11D-C1F8-450F-AC43-A8BF3349A13D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PRIORIZAR</a:t>
          </a:r>
          <a:endParaRPr lang="es-CO" dirty="0">
            <a:solidFill>
              <a:schemeClr val="tx1"/>
            </a:solidFill>
          </a:endParaRPr>
        </a:p>
      </dgm:t>
    </dgm:pt>
    <dgm:pt modelId="{7F29A847-F3BA-40BF-B72D-989776735C79}" type="parTrans" cxnId="{3639602F-5C2C-4578-9BCD-0755E9607C37}">
      <dgm:prSet/>
      <dgm:spPr/>
      <dgm:t>
        <a:bodyPr/>
        <a:lstStyle/>
        <a:p>
          <a:endParaRPr lang="es-CO"/>
        </a:p>
      </dgm:t>
    </dgm:pt>
    <dgm:pt modelId="{19AF9F38-89F9-4173-8545-528AB4595C2E}" type="sibTrans" cxnId="{3639602F-5C2C-4578-9BCD-0755E9607C37}">
      <dgm:prSet/>
      <dgm:spPr/>
      <dgm:t>
        <a:bodyPr/>
        <a:lstStyle/>
        <a:p>
          <a:endParaRPr lang="es-CO"/>
        </a:p>
      </dgm:t>
    </dgm:pt>
    <dgm:pt modelId="{B256B953-3AD7-4222-A177-48F56420FB08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FOCALIZAR</a:t>
          </a:r>
          <a:endParaRPr lang="es-CO" dirty="0">
            <a:solidFill>
              <a:schemeClr val="tx1"/>
            </a:solidFill>
          </a:endParaRPr>
        </a:p>
      </dgm:t>
    </dgm:pt>
    <dgm:pt modelId="{07BC0E4E-3980-42A6-A478-DCB43B29E910}" type="parTrans" cxnId="{92123308-B722-4B70-B3CF-BBA0915154A4}">
      <dgm:prSet/>
      <dgm:spPr/>
      <dgm:t>
        <a:bodyPr/>
        <a:lstStyle/>
        <a:p>
          <a:endParaRPr lang="es-CO"/>
        </a:p>
      </dgm:t>
    </dgm:pt>
    <dgm:pt modelId="{BC4FFF33-0E8E-48D6-959C-4BC555AC06B8}" type="sibTrans" cxnId="{92123308-B722-4B70-B3CF-BBA0915154A4}">
      <dgm:prSet/>
      <dgm:spPr/>
      <dgm:t>
        <a:bodyPr/>
        <a:lstStyle/>
        <a:p>
          <a:endParaRPr lang="es-CO"/>
        </a:p>
      </dgm:t>
    </dgm:pt>
    <dgm:pt modelId="{750F1379-30EE-493E-A40E-04899944DFF2}" type="pres">
      <dgm:prSet presAssocID="{0B09754F-44FA-44E5-8084-75BECBDFF4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FB1D7BD-1DB6-41F6-9245-36BF4583EFEC}" type="pres">
      <dgm:prSet presAssocID="{F54BC11D-C1F8-450F-AC43-A8BF3349A13D}" presName="arrow" presStyleLbl="node1" presStyleIdx="0" presStyleCnt="2" custScaleY="921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5B52120-D57A-477C-9C60-628186D053D3}" type="pres">
      <dgm:prSet presAssocID="{B256B953-3AD7-4222-A177-48F56420FB08}" presName="arrow" presStyleLbl="node1" presStyleIdx="1" presStyleCnt="2" custScaleY="921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2123308-B722-4B70-B3CF-BBA0915154A4}" srcId="{0B09754F-44FA-44E5-8084-75BECBDFF417}" destId="{B256B953-3AD7-4222-A177-48F56420FB08}" srcOrd="1" destOrd="0" parTransId="{07BC0E4E-3980-42A6-A478-DCB43B29E910}" sibTransId="{BC4FFF33-0E8E-48D6-959C-4BC555AC06B8}"/>
    <dgm:cxn modelId="{F4933039-0204-4F5C-9CF4-76DC80E3CE43}" type="presOf" srcId="{F54BC11D-C1F8-450F-AC43-A8BF3349A13D}" destId="{AFB1D7BD-1DB6-41F6-9245-36BF4583EFEC}" srcOrd="0" destOrd="0" presId="urn:microsoft.com/office/officeart/2005/8/layout/arrow5"/>
    <dgm:cxn modelId="{3EAD2DDC-E5BC-4D5A-BEA6-3022727C09ED}" type="presOf" srcId="{B256B953-3AD7-4222-A177-48F56420FB08}" destId="{95B52120-D57A-477C-9C60-628186D053D3}" srcOrd="0" destOrd="0" presId="urn:microsoft.com/office/officeart/2005/8/layout/arrow5"/>
    <dgm:cxn modelId="{3639602F-5C2C-4578-9BCD-0755E9607C37}" srcId="{0B09754F-44FA-44E5-8084-75BECBDFF417}" destId="{F54BC11D-C1F8-450F-AC43-A8BF3349A13D}" srcOrd="0" destOrd="0" parTransId="{7F29A847-F3BA-40BF-B72D-989776735C79}" sibTransId="{19AF9F38-89F9-4173-8545-528AB4595C2E}"/>
    <dgm:cxn modelId="{284B0758-37C2-4CB8-8C4D-14B63D88E744}" type="presOf" srcId="{0B09754F-44FA-44E5-8084-75BECBDFF417}" destId="{750F1379-30EE-493E-A40E-04899944DFF2}" srcOrd="0" destOrd="0" presId="urn:microsoft.com/office/officeart/2005/8/layout/arrow5"/>
    <dgm:cxn modelId="{BE5437D4-8BB1-4DCE-A838-DCB486D6A854}" type="presParOf" srcId="{750F1379-30EE-493E-A40E-04899944DFF2}" destId="{AFB1D7BD-1DB6-41F6-9245-36BF4583EFEC}" srcOrd="0" destOrd="0" presId="urn:microsoft.com/office/officeart/2005/8/layout/arrow5"/>
    <dgm:cxn modelId="{BEC4AA61-3B70-4FB4-9C73-1DF492ED5330}" type="presParOf" srcId="{750F1379-30EE-493E-A40E-04899944DFF2}" destId="{95B52120-D57A-477C-9C60-628186D053D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09754F-44FA-44E5-8084-75BECBDFF417}" type="doc">
      <dgm:prSet loTypeId="urn:microsoft.com/office/officeart/2005/8/layout/arrow5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54BC11D-C1F8-450F-AC43-A8BF3349A13D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FUNCIÓN COMPENSATORIA</a:t>
          </a:r>
          <a:endParaRPr lang="es-CO" dirty="0">
            <a:solidFill>
              <a:schemeClr val="tx1"/>
            </a:solidFill>
          </a:endParaRPr>
        </a:p>
      </dgm:t>
    </dgm:pt>
    <dgm:pt modelId="{7F29A847-F3BA-40BF-B72D-989776735C79}" type="parTrans" cxnId="{3639602F-5C2C-4578-9BCD-0755E9607C37}">
      <dgm:prSet/>
      <dgm:spPr/>
      <dgm:t>
        <a:bodyPr/>
        <a:lstStyle/>
        <a:p>
          <a:endParaRPr lang="es-CO"/>
        </a:p>
      </dgm:t>
    </dgm:pt>
    <dgm:pt modelId="{19AF9F38-89F9-4173-8545-528AB4595C2E}" type="sibTrans" cxnId="{3639602F-5C2C-4578-9BCD-0755E9607C37}">
      <dgm:prSet/>
      <dgm:spPr/>
      <dgm:t>
        <a:bodyPr/>
        <a:lstStyle/>
        <a:p>
          <a:endParaRPr lang="es-CO"/>
        </a:p>
      </dgm:t>
    </dgm:pt>
    <dgm:pt modelId="{B256B953-3AD7-4222-A177-48F56420FB08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FUNCIÓN ESTRATEGICA</a:t>
          </a:r>
          <a:endParaRPr lang="es-CO" dirty="0">
            <a:solidFill>
              <a:schemeClr val="tx1"/>
            </a:solidFill>
          </a:endParaRPr>
        </a:p>
      </dgm:t>
    </dgm:pt>
    <dgm:pt modelId="{07BC0E4E-3980-42A6-A478-DCB43B29E910}" type="parTrans" cxnId="{92123308-B722-4B70-B3CF-BBA0915154A4}">
      <dgm:prSet/>
      <dgm:spPr/>
      <dgm:t>
        <a:bodyPr/>
        <a:lstStyle/>
        <a:p>
          <a:endParaRPr lang="es-CO"/>
        </a:p>
      </dgm:t>
    </dgm:pt>
    <dgm:pt modelId="{BC4FFF33-0E8E-48D6-959C-4BC555AC06B8}" type="sibTrans" cxnId="{92123308-B722-4B70-B3CF-BBA0915154A4}">
      <dgm:prSet/>
      <dgm:spPr/>
      <dgm:t>
        <a:bodyPr/>
        <a:lstStyle/>
        <a:p>
          <a:endParaRPr lang="es-CO"/>
        </a:p>
      </dgm:t>
    </dgm:pt>
    <dgm:pt modelId="{750F1379-30EE-493E-A40E-04899944DFF2}" type="pres">
      <dgm:prSet presAssocID="{0B09754F-44FA-44E5-8084-75BECBDFF4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FB1D7BD-1DB6-41F6-9245-36BF4583EFEC}" type="pres">
      <dgm:prSet presAssocID="{F54BC11D-C1F8-450F-AC43-A8BF3349A13D}" presName="arrow" presStyleLbl="node1" presStyleIdx="0" presStyleCnt="2" custScaleY="921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5B52120-D57A-477C-9C60-628186D053D3}" type="pres">
      <dgm:prSet presAssocID="{B256B953-3AD7-4222-A177-48F56420FB08}" presName="arrow" presStyleLbl="node1" presStyleIdx="1" presStyleCnt="2" custScaleY="921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5142894-FD27-4A90-B0B6-77FCA0F58C60}" type="presOf" srcId="{B256B953-3AD7-4222-A177-48F56420FB08}" destId="{95B52120-D57A-477C-9C60-628186D053D3}" srcOrd="0" destOrd="0" presId="urn:microsoft.com/office/officeart/2005/8/layout/arrow5"/>
    <dgm:cxn modelId="{B19BC8F6-3E8C-4BCF-BE4D-2D0D3D188797}" type="presOf" srcId="{0B09754F-44FA-44E5-8084-75BECBDFF417}" destId="{750F1379-30EE-493E-A40E-04899944DFF2}" srcOrd="0" destOrd="0" presId="urn:microsoft.com/office/officeart/2005/8/layout/arrow5"/>
    <dgm:cxn modelId="{92123308-B722-4B70-B3CF-BBA0915154A4}" srcId="{0B09754F-44FA-44E5-8084-75BECBDFF417}" destId="{B256B953-3AD7-4222-A177-48F56420FB08}" srcOrd="1" destOrd="0" parTransId="{07BC0E4E-3980-42A6-A478-DCB43B29E910}" sibTransId="{BC4FFF33-0E8E-48D6-959C-4BC555AC06B8}"/>
    <dgm:cxn modelId="{3639602F-5C2C-4578-9BCD-0755E9607C37}" srcId="{0B09754F-44FA-44E5-8084-75BECBDFF417}" destId="{F54BC11D-C1F8-450F-AC43-A8BF3349A13D}" srcOrd="0" destOrd="0" parTransId="{7F29A847-F3BA-40BF-B72D-989776735C79}" sibTransId="{19AF9F38-89F9-4173-8545-528AB4595C2E}"/>
    <dgm:cxn modelId="{FC53839A-1F09-4380-B4F9-DCFA916E694C}" type="presOf" srcId="{F54BC11D-C1F8-450F-AC43-A8BF3349A13D}" destId="{AFB1D7BD-1DB6-41F6-9245-36BF4583EFEC}" srcOrd="0" destOrd="0" presId="urn:microsoft.com/office/officeart/2005/8/layout/arrow5"/>
    <dgm:cxn modelId="{CF76D5D4-4C9E-4D79-9826-05CAF7075D6D}" type="presParOf" srcId="{750F1379-30EE-493E-A40E-04899944DFF2}" destId="{AFB1D7BD-1DB6-41F6-9245-36BF4583EFEC}" srcOrd="0" destOrd="0" presId="urn:microsoft.com/office/officeart/2005/8/layout/arrow5"/>
    <dgm:cxn modelId="{CF29A16A-E841-460A-A4CC-FAC02D40F7CC}" type="presParOf" srcId="{750F1379-30EE-493E-A40E-04899944DFF2}" destId="{95B52120-D57A-477C-9C60-628186D053D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3F11B0-E277-413C-8BC2-F8FA7D043166}" type="doc">
      <dgm:prSet loTypeId="urn:microsoft.com/office/officeart/2005/8/layout/StepDownProcess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E29D2801-D961-474D-A043-1141A847BE87}">
      <dgm:prSet phldrT="[Texto]"/>
      <dgm:spPr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es-CO" dirty="0" smtClean="0"/>
            <a:t>DERECHO AL DEPORTE Y LA RECREACIÓN</a:t>
          </a:r>
          <a:endParaRPr lang="es-CO" dirty="0"/>
        </a:p>
      </dgm:t>
    </dgm:pt>
    <dgm:pt modelId="{D37BE712-D38B-49CD-905E-A320058855F6}" type="parTrans" cxnId="{9AC37F69-A988-47D8-A208-6DCDE48138E1}">
      <dgm:prSet/>
      <dgm:spPr/>
      <dgm:t>
        <a:bodyPr/>
        <a:lstStyle/>
        <a:p>
          <a:endParaRPr lang="es-CO"/>
        </a:p>
      </dgm:t>
    </dgm:pt>
    <dgm:pt modelId="{15AADDCC-B9BA-4CBD-B7FA-A3D22F43CA19}" type="sibTrans" cxnId="{9AC37F69-A988-47D8-A208-6DCDE48138E1}">
      <dgm:prSet/>
      <dgm:spPr/>
      <dgm:t>
        <a:bodyPr/>
        <a:lstStyle/>
        <a:p>
          <a:endParaRPr lang="es-CO"/>
        </a:p>
      </dgm:t>
    </dgm:pt>
    <dgm:pt modelId="{02B1035E-3E21-42C9-B3E3-CC5C266D7E4A}">
      <dgm:prSet phldrT="[Texto]" phldr="1"/>
      <dgm:spPr/>
      <dgm:t>
        <a:bodyPr/>
        <a:lstStyle/>
        <a:p>
          <a:endParaRPr lang="es-CO" dirty="0"/>
        </a:p>
      </dgm:t>
    </dgm:pt>
    <dgm:pt modelId="{B97B2E42-BF72-4C54-A49A-F1D7D4F6468F}" type="parTrans" cxnId="{C4309859-89BD-4702-A14D-E0293E7826DF}">
      <dgm:prSet/>
      <dgm:spPr/>
      <dgm:t>
        <a:bodyPr/>
        <a:lstStyle/>
        <a:p>
          <a:endParaRPr lang="es-CO"/>
        </a:p>
      </dgm:t>
    </dgm:pt>
    <dgm:pt modelId="{8BD25402-FEC4-4B51-9F22-4B665A841CAD}" type="sibTrans" cxnId="{C4309859-89BD-4702-A14D-E0293E7826DF}">
      <dgm:prSet/>
      <dgm:spPr/>
      <dgm:t>
        <a:bodyPr/>
        <a:lstStyle/>
        <a:p>
          <a:endParaRPr lang="es-CO"/>
        </a:p>
      </dgm:t>
    </dgm:pt>
    <dgm:pt modelId="{DBFA9D1F-B853-4F4E-B19F-D2B1C3500E5B}">
      <dgm:prSet phldrT="[Texto]"/>
      <dgm:spPr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es-CO" dirty="0" smtClean="0"/>
            <a:t>SISTEMA NACIONAL DEL DEPORTE</a:t>
          </a:r>
          <a:endParaRPr lang="es-CO" dirty="0"/>
        </a:p>
      </dgm:t>
    </dgm:pt>
    <dgm:pt modelId="{25A776FB-E156-49B6-A704-50DF7D0BBC02}" type="parTrans" cxnId="{5BD11384-3989-4DE6-B796-E5126546B47A}">
      <dgm:prSet/>
      <dgm:spPr/>
      <dgm:t>
        <a:bodyPr/>
        <a:lstStyle/>
        <a:p>
          <a:endParaRPr lang="es-CO"/>
        </a:p>
      </dgm:t>
    </dgm:pt>
    <dgm:pt modelId="{6AFF2D10-9E12-4411-B11A-26057F77DBB7}" type="sibTrans" cxnId="{5BD11384-3989-4DE6-B796-E5126546B47A}">
      <dgm:prSet/>
      <dgm:spPr/>
      <dgm:t>
        <a:bodyPr/>
        <a:lstStyle/>
        <a:p>
          <a:endParaRPr lang="es-CO"/>
        </a:p>
      </dgm:t>
    </dgm:pt>
    <dgm:pt modelId="{E8E47587-0369-472B-B4B1-558C4EC8E9CE}">
      <dgm:prSet phldrT="[Texto]" phldr="1"/>
      <dgm:spPr/>
      <dgm:t>
        <a:bodyPr/>
        <a:lstStyle/>
        <a:p>
          <a:endParaRPr lang="es-CO"/>
        </a:p>
      </dgm:t>
    </dgm:pt>
    <dgm:pt modelId="{F0DA5537-E20B-4F3F-9B9E-C2958ED6E2B8}" type="parTrans" cxnId="{443D0E5B-847D-42E8-B79B-733761826CE0}">
      <dgm:prSet/>
      <dgm:spPr/>
      <dgm:t>
        <a:bodyPr/>
        <a:lstStyle/>
        <a:p>
          <a:endParaRPr lang="es-CO"/>
        </a:p>
      </dgm:t>
    </dgm:pt>
    <dgm:pt modelId="{8282E12C-4F20-4988-AC57-00E672A08B54}" type="sibTrans" cxnId="{443D0E5B-847D-42E8-B79B-733761826CE0}">
      <dgm:prSet/>
      <dgm:spPr/>
      <dgm:t>
        <a:bodyPr/>
        <a:lstStyle/>
        <a:p>
          <a:endParaRPr lang="es-CO"/>
        </a:p>
      </dgm:t>
    </dgm:pt>
    <dgm:pt modelId="{91D7EEDD-D641-4A48-9C69-E43AE13FF62B}">
      <dgm:prSet phldrT="[Texto]"/>
      <dgm:spPr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es-CO" dirty="0" smtClean="0"/>
            <a:t>GASTO PÚBLICO SOCIAL</a:t>
          </a:r>
          <a:endParaRPr lang="es-CO" dirty="0"/>
        </a:p>
      </dgm:t>
    </dgm:pt>
    <dgm:pt modelId="{6B6D0D25-DC3F-417E-ACE8-9096350E0927}" type="parTrans" cxnId="{CA001F3E-4E4C-47E3-B107-D89323315AED}">
      <dgm:prSet/>
      <dgm:spPr/>
      <dgm:t>
        <a:bodyPr/>
        <a:lstStyle/>
        <a:p>
          <a:endParaRPr lang="es-CO"/>
        </a:p>
      </dgm:t>
    </dgm:pt>
    <dgm:pt modelId="{C41A9A1A-82F6-4963-9220-E8D1CCA50581}" type="sibTrans" cxnId="{CA001F3E-4E4C-47E3-B107-D89323315AED}">
      <dgm:prSet/>
      <dgm:spPr/>
      <dgm:t>
        <a:bodyPr/>
        <a:lstStyle/>
        <a:p>
          <a:endParaRPr lang="es-CO"/>
        </a:p>
      </dgm:t>
    </dgm:pt>
    <dgm:pt modelId="{164E4C2A-4DE3-4945-A0C6-805544B81161}">
      <dgm:prSet phldrT="[Texto]" phldr="1"/>
      <dgm:spPr/>
      <dgm:t>
        <a:bodyPr/>
        <a:lstStyle/>
        <a:p>
          <a:endParaRPr lang="es-CO"/>
        </a:p>
      </dgm:t>
    </dgm:pt>
    <dgm:pt modelId="{3CF409EB-3796-468D-94BC-5E474FC36F30}" type="parTrans" cxnId="{D4D3B887-D51D-457E-901D-430AEA456106}">
      <dgm:prSet/>
      <dgm:spPr/>
      <dgm:t>
        <a:bodyPr/>
        <a:lstStyle/>
        <a:p>
          <a:endParaRPr lang="es-CO"/>
        </a:p>
      </dgm:t>
    </dgm:pt>
    <dgm:pt modelId="{31677E07-D1B5-4C83-866F-35A50BFFDA8E}" type="sibTrans" cxnId="{D4D3B887-D51D-457E-901D-430AEA456106}">
      <dgm:prSet/>
      <dgm:spPr/>
      <dgm:t>
        <a:bodyPr/>
        <a:lstStyle/>
        <a:p>
          <a:endParaRPr lang="es-CO"/>
        </a:p>
      </dgm:t>
    </dgm:pt>
    <dgm:pt modelId="{4C688D6C-C9FF-488D-A920-845A51C9DECA}" type="pres">
      <dgm:prSet presAssocID="{EA3F11B0-E277-413C-8BC2-F8FA7D04316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6D3BCDA2-6D2A-4591-B064-8C833031CE19}" type="pres">
      <dgm:prSet presAssocID="{E29D2801-D961-474D-A043-1141A847BE87}" presName="composite" presStyleCnt="0"/>
      <dgm:spPr/>
    </dgm:pt>
    <dgm:pt modelId="{AAC39CF1-9753-4A81-8D49-974924102C56}" type="pres">
      <dgm:prSet presAssocID="{E29D2801-D961-474D-A043-1141A847BE87}" presName="bentUpArrow1" presStyleLbl="alignImgPlace1" presStyleIdx="0" presStyleCnt="2"/>
      <dgm:spPr/>
    </dgm:pt>
    <dgm:pt modelId="{834C896C-C313-4023-8439-5904352FE4FE}" type="pres">
      <dgm:prSet presAssocID="{E29D2801-D961-474D-A043-1141A847BE87}" presName="ParentText" presStyleLbl="node1" presStyleIdx="0" presStyleCnt="3" custScaleX="2309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61191A8-D61D-4476-B6DB-91EBC532F10D}" type="pres">
      <dgm:prSet presAssocID="{E29D2801-D961-474D-A043-1141A847BE87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C5AAF68-C8FC-4B99-8CDC-3EF4DE1CC618}" type="pres">
      <dgm:prSet presAssocID="{15AADDCC-B9BA-4CBD-B7FA-A3D22F43CA19}" presName="sibTrans" presStyleCnt="0"/>
      <dgm:spPr/>
    </dgm:pt>
    <dgm:pt modelId="{DFFF69A0-0102-45A1-9671-0D7C7EB85640}" type="pres">
      <dgm:prSet presAssocID="{DBFA9D1F-B853-4F4E-B19F-D2B1C3500E5B}" presName="composite" presStyleCnt="0"/>
      <dgm:spPr/>
    </dgm:pt>
    <dgm:pt modelId="{A088B61C-D94B-42FD-A848-94A805EB7BFB}" type="pres">
      <dgm:prSet presAssocID="{DBFA9D1F-B853-4F4E-B19F-D2B1C3500E5B}" presName="bentUpArrow1" presStyleLbl="alignImgPlace1" presStyleIdx="1" presStyleCnt="2"/>
      <dgm:spPr/>
    </dgm:pt>
    <dgm:pt modelId="{28F5C835-FB4E-4CC8-8250-2F3AADB10E68}" type="pres">
      <dgm:prSet presAssocID="{DBFA9D1F-B853-4F4E-B19F-D2B1C3500E5B}" presName="ParentText" presStyleLbl="node1" presStyleIdx="1" presStyleCnt="3" custScaleX="2309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F001C65-2DD0-4426-83B4-0590C43DA4E9}" type="pres">
      <dgm:prSet presAssocID="{DBFA9D1F-B853-4F4E-B19F-D2B1C3500E5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EB5CEDE-D7A1-4291-BD37-E06C36C3D529}" type="pres">
      <dgm:prSet presAssocID="{6AFF2D10-9E12-4411-B11A-26057F77DBB7}" presName="sibTrans" presStyleCnt="0"/>
      <dgm:spPr/>
    </dgm:pt>
    <dgm:pt modelId="{71F60844-E757-4567-A747-B2B2D5391FEC}" type="pres">
      <dgm:prSet presAssocID="{91D7EEDD-D641-4A48-9C69-E43AE13FF62B}" presName="composite" presStyleCnt="0"/>
      <dgm:spPr/>
    </dgm:pt>
    <dgm:pt modelId="{C476F677-A8B0-4AAD-92AB-673DF85DF598}" type="pres">
      <dgm:prSet presAssocID="{91D7EEDD-D641-4A48-9C69-E43AE13FF62B}" presName="ParentText" presStyleLbl="node1" presStyleIdx="2" presStyleCnt="3" custScaleX="2309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D2CE57B-0D58-443A-9B14-26FC308A759D}" type="pres">
      <dgm:prSet presAssocID="{91D7EEDD-D641-4A48-9C69-E43AE13FF62B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BD11384-3989-4DE6-B796-E5126546B47A}" srcId="{EA3F11B0-E277-413C-8BC2-F8FA7D043166}" destId="{DBFA9D1F-B853-4F4E-B19F-D2B1C3500E5B}" srcOrd="1" destOrd="0" parTransId="{25A776FB-E156-49B6-A704-50DF7D0BBC02}" sibTransId="{6AFF2D10-9E12-4411-B11A-26057F77DBB7}"/>
    <dgm:cxn modelId="{E157DEF2-D53E-4111-A3AC-D8D1F5970394}" type="presOf" srcId="{91D7EEDD-D641-4A48-9C69-E43AE13FF62B}" destId="{C476F677-A8B0-4AAD-92AB-673DF85DF598}" srcOrd="0" destOrd="0" presId="urn:microsoft.com/office/officeart/2005/8/layout/StepDownProcess"/>
    <dgm:cxn modelId="{9AC37F69-A988-47D8-A208-6DCDE48138E1}" srcId="{EA3F11B0-E277-413C-8BC2-F8FA7D043166}" destId="{E29D2801-D961-474D-A043-1141A847BE87}" srcOrd="0" destOrd="0" parTransId="{D37BE712-D38B-49CD-905E-A320058855F6}" sibTransId="{15AADDCC-B9BA-4CBD-B7FA-A3D22F43CA19}"/>
    <dgm:cxn modelId="{43484C58-C253-4A99-89EE-5C30013C3ED8}" type="presOf" srcId="{E29D2801-D961-474D-A043-1141A847BE87}" destId="{834C896C-C313-4023-8439-5904352FE4FE}" srcOrd="0" destOrd="0" presId="urn:microsoft.com/office/officeart/2005/8/layout/StepDownProcess"/>
    <dgm:cxn modelId="{443D0E5B-847D-42E8-B79B-733761826CE0}" srcId="{DBFA9D1F-B853-4F4E-B19F-D2B1C3500E5B}" destId="{E8E47587-0369-472B-B4B1-558C4EC8E9CE}" srcOrd="0" destOrd="0" parTransId="{F0DA5537-E20B-4F3F-9B9E-C2958ED6E2B8}" sibTransId="{8282E12C-4F20-4988-AC57-00E672A08B54}"/>
    <dgm:cxn modelId="{C4309859-89BD-4702-A14D-E0293E7826DF}" srcId="{E29D2801-D961-474D-A043-1141A847BE87}" destId="{02B1035E-3E21-42C9-B3E3-CC5C266D7E4A}" srcOrd="0" destOrd="0" parTransId="{B97B2E42-BF72-4C54-A49A-F1D7D4F6468F}" sibTransId="{8BD25402-FEC4-4B51-9F22-4B665A841CAD}"/>
    <dgm:cxn modelId="{CA001F3E-4E4C-47E3-B107-D89323315AED}" srcId="{EA3F11B0-E277-413C-8BC2-F8FA7D043166}" destId="{91D7EEDD-D641-4A48-9C69-E43AE13FF62B}" srcOrd="2" destOrd="0" parTransId="{6B6D0D25-DC3F-417E-ACE8-9096350E0927}" sibTransId="{C41A9A1A-82F6-4963-9220-E8D1CCA50581}"/>
    <dgm:cxn modelId="{63D1E97B-B871-4CE0-9BF5-7A0AEB90E623}" type="presOf" srcId="{02B1035E-3E21-42C9-B3E3-CC5C266D7E4A}" destId="{261191A8-D61D-4476-B6DB-91EBC532F10D}" srcOrd="0" destOrd="0" presId="urn:microsoft.com/office/officeart/2005/8/layout/StepDownProcess"/>
    <dgm:cxn modelId="{9850183D-F813-42EB-8EBB-94FF7C197BC6}" type="presOf" srcId="{EA3F11B0-E277-413C-8BC2-F8FA7D043166}" destId="{4C688D6C-C9FF-488D-A920-845A51C9DECA}" srcOrd="0" destOrd="0" presId="urn:microsoft.com/office/officeart/2005/8/layout/StepDownProcess"/>
    <dgm:cxn modelId="{D4D3B887-D51D-457E-901D-430AEA456106}" srcId="{91D7EEDD-D641-4A48-9C69-E43AE13FF62B}" destId="{164E4C2A-4DE3-4945-A0C6-805544B81161}" srcOrd="0" destOrd="0" parTransId="{3CF409EB-3796-468D-94BC-5E474FC36F30}" sibTransId="{31677E07-D1B5-4C83-866F-35A50BFFDA8E}"/>
    <dgm:cxn modelId="{F23087A6-97E5-4125-A9DF-688E7458A622}" type="presOf" srcId="{164E4C2A-4DE3-4945-A0C6-805544B81161}" destId="{CD2CE57B-0D58-443A-9B14-26FC308A759D}" srcOrd="0" destOrd="0" presId="urn:microsoft.com/office/officeart/2005/8/layout/StepDownProcess"/>
    <dgm:cxn modelId="{BE9F9911-21DC-41DE-A45F-1B4C44FD879D}" type="presOf" srcId="{DBFA9D1F-B853-4F4E-B19F-D2B1C3500E5B}" destId="{28F5C835-FB4E-4CC8-8250-2F3AADB10E68}" srcOrd="0" destOrd="0" presId="urn:microsoft.com/office/officeart/2005/8/layout/StepDownProcess"/>
    <dgm:cxn modelId="{63E08355-FBE7-4662-B5D6-82D04BB16372}" type="presOf" srcId="{E8E47587-0369-472B-B4B1-558C4EC8E9CE}" destId="{7F001C65-2DD0-4426-83B4-0590C43DA4E9}" srcOrd="0" destOrd="0" presId="urn:microsoft.com/office/officeart/2005/8/layout/StepDownProcess"/>
    <dgm:cxn modelId="{7B51C072-4CB9-4C26-B35D-D1051E897D6B}" type="presParOf" srcId="{4C688D6C-C9FF-488D-A920-845A51C9DECA}" destId="{6D3BCDA2-6D2A-4591-B064-8C833031CE19}" srcOrd="0" destOrd="0" presId="urn:microsoft.com/office/officeart/2005/8/layout/StepDownProcess"/>
    <dgm:cxn modelId="{DA6AB389-C940-4C1F-A974-82AA91156E78}" type="presParOf" srcId="{6D3BCDA2-6D2A-4591-B064-8C833031CE19}" destId="{AAC39CF1-9753-4A81-8D49-974924102C56}" srcOrd="0" destOrd="0" presId="urn:microsoft.com/office/officeart/2005/8/layout/StepDownProcess"/>
    <dgm:cxn modelId="{29C33458-38A1-4FC0-9511-FF8CBD4120B7}" type="presParOf" srcId="{6D3BCDA2-6D2A-4591-B064-8C833031CE19}" destId="{834C896C-C313-4023-8439-5904352FE4FE}" srcOrd="1" destOrd="0" presId="urn:microsoft.com/office/officeart/2005/8/layout/StepDownProcess"/>
    <dgm:cxn modelId="{BCAC87B7-EEAA-4FDA-9D0F-5F56A616B8AC}" type="presParOf" srcId="{6D3BCDA2-6D2A-4591-B064-8C833031CE19}" destId="{261191A8-D61D-4476-B6DB-91EBC532F10D}" srcOrd="2" destOrd="0" presId="urn:microsoft.com/office/officeart/2005/8/layout/StepDownProcess"/>
    <dgm:cxn modelId="{235699C6-47EC-44CE-AAAD-329681071A47}" type="presParOf" srcId="{4C688D6C-C9FF-488D-A920-845A51C9DECA}" destId="{4C5AAF68-C8FC-4B99-8CDC-3EF4DE1CC618}" srcOrd="1" destOrd="0" presId="urn:microsoft.com/office/officeart/2005/8/layout/StepDownProcess"/>
    <dgm:cxn modelId="{4038E810-D119-478E-A676-A130C71C498F}" type="presParOf" srcId="{4C688D6C-C9FF-488D-A920-845A51C9DECA}" destId="{DFFF69A0-0102-45A1-9671-0D7C7EB85640}" srcOrd="2" destOrd="0" presId="urn:microsoft.com/office/officeart/2005/8/layout/StepDownProcess"/>
    <dgm:cxn modelId="{8EC988BA-33AE-462D-8082-65877314AF70}" type="presParOf" srcId="{DFFF69A0-0102-45A1-9671-0D7C7EB85640}" destId="{A088B61C-D94B-42FD-A848-94A805EB7BFB}" srcOrd="0" destOrd="0" presId="urn:microsoft.com/office/officeart/2005/8/layout/StepDownProcess"/>
    <dgm:cxn modelId="{0BE1EE5B-7020-45EB-B45E-7BE041F4C180}" type="presParOf" srcId="{DFFF69A0-0102-45A1-9671-0D7C7EB85640}" destId="{28F5C835-FB4E-4CC8-8250-2F3AADB10E68}" srcOrd="1" destOrd="0" presId="urn:microsoft.com/office/officeart/2005/8/layout/StepDownProcess"/>
    <dgm:cxn modelId="{323E8540-332F-4BE6-9B85-53971307D496}" type="presParOf" srcId="{DFFF69A0-0102-45A1-9671-0D7C7EB85640}" destId="{7F001C65-2DD0-4426-83B4-0590C43DA4E9}" srcOrd="2" destOrd="0" presId="urn:microsoft.com/office/officeart/2005/8/layout/StepDownProcess"/>
    <dgm:cxn modelId="{E7B15CE8-5B47-47E7-8C74-6B19794EE5B4}" type="presParOf" srcId="{4C688D6C-C9FF-488D-A920-845A51C9DECA}" destId="{CEB5CEDE-D7A1-4291-BD37-E06C36C3D529}" srcOrd="3" destOrd="0" presId="urn:microsoft.com/office/officeart/2005/8/layout/StepDownProcess"/>
    <dgm:cxn modelId="{A6A188C5-2EAE-4DCA-823E-55BBF5A00C74}" type="presParOf" srcId="{4C688D6C-C9FF-488D-A920-845A51C9DECA}" destId="{71F60844-E757-4567-A747-B2B2D5391FEC}" srcOrd="4" destOrd="0" presId="urn:microsoft.com/office/officeart/2005/8/layout/StepDownProcess"/>
    <dgm:cxn modelId="{BF0FA144-F255-4522-ABF1-76C747F92EE2}" type="presParOf" srcId="{71F60844-E757-4567-A747-B2B2D5391FEC}" destId="{C476F677-A8B0-4AAD-92AB-673DF85DF598}" srcOrd="0" destOrd="0" presId="urn:microsoft.com/office/officeart/2005/8/layout/StepDownProcess"/>
    <dgm:cxn modelId="{E5E4D06E-D7B8-4D25-B70C-3286A62491A3}" type="presParOf" srcId="{71F60844-E757-4567-A747-B2B2D5391FEC}" destId="{CD2CE57B-0D58-443A-9B14-26FC308A759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3F11B0-E277-413C-8BC2-F8FA7D043166}" type="doc">
      <dgm:prSet loTypeId="urn:microsoft.com/office/officeart/2005/8/layout/StepDownProcess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E29D2801-D961-474D-A043-1141A847BE87}">
      <dgm:prSet phldrT="[Texto]"/>
      <dgm:spPr>
        <a:solidFill>
          <a:srgbClr val="C00000"/>
        </a:solidFill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es-CO" dirty="0" smtClean="0"/>
            <a:t>DERECHO AL DEPORTE Y LA RECREACIÓN</a:t>
          </a:r>
          <a:endParaRPr lang="es-CO" dirty="0"/>
        </a:p>
      </dgm:t>
    </dgm:pt>
    <dgm:pt modelId="{D37BE712-D38B-49CD-905E-A320058855F6}" type="parTrans" cxnId="{9AC37F69-A988-47D8-A208-6DCDE48138E1}">
      <dgm:prSet/>
      <dgm:spPr/>
      <dgm:t>
        <a:bodyPr/>
        <a:lstStyle/>
        <a:p>
          <a:endParaRPr lang="es-CO"/>
        </a:p>
      </dgm:t>
    </dgm:pt>
    <dgm:pt modelId="{15AADDCC-B9BA-4CBD-B7FA-A3D22F43CA19}" type="sibTrans" cxnId="{9AC37F69-A988-47D8-A208-6DCDE48138E1}">
      <dgm:prSet/>
      <dgm:spPr/>
      <dgm:t>
        <a:bodyPr/>
        <a:lstStyle/>
        <a:p>
          <a:endParaRPr lang="es-CO"/>
        </a:p>
      </dgm:t>
    </dgm:pt>
    <dgm:pt modelId="{02B1035E-3E21-42C9-B3E3-CC5C266D7E4A}">
      <dgm:prSet phldrT="[Texto]" phldr="1"/>
      <dgm:spPr/>
      <dgm:t>
        <a:bodyPr/>
        <a:lstStyle/>
        <a:p>
          <a:endParaRPr lang="es-CO" dirty="0"/>
        </a:p>
      </dgm:t>
    </dgm:pt>
    <dgm:pt modelId="{B97B2E42-BF72-4C54-A49A-F1D7D4F6468F}" type="parTrans" cxnId="{C4309859-89BD-4702-A14D-E0293E7826DF}">
      <dgm:prSet/>
      <dgm:spPr/>
      <dgm:t>
        <a:bodyPr/>
        <a:lstStyle/>
        <a:p>
          <a:endParaRPr lang="es-CO"/>
        </a:p>
      </dgm:t>
    </dgm:pt>
    <dgm:pt modelId="{8BD25402-FEC4-4B51-9F22-4B665A841CAD}" type="sibTrans" cxnId="{C4309859-89BD-4702-A14D-E0293E7826DF}">
      <dgm:prSet/>
      <dgm:spPr/>
      <dgm:t>
        <a:bodyPr/>
        <a:lstStyle/>
        <a:p>
          <a:endParaRPr lang="es-CO"/>
        </a:p>
      </dgm:t>
    </dgm:pt>
    <dgm:pt modelId="{DBFA9D1F-B853-4F4E-B19F-D2B1C3500E5B}">
      <dgm:prSet phldrT="[Texto]"/>
      <dgm:spPr>
        <a:solidFill>
          <a:schemeClr val="bg2">
            <a:lumMod val="50000"/>
          </a:schemeClr>
        </a:solidFill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es-CO" dirty="0" smtClean="0"/>
            <a:t>SISTEMA NACIONAL DEL DEPORTE</a:t>
          </a:r>
          <a:endParaRPr lang="es-CO" dirty="0"/>
        </a:p>
      </dgm:t>
    </dgm:pt>
    <dgm:pt modelId="{25A776FB-E156-49B6-A704-50DF7D0BBC02}" type="parTrans" cxnId="{5BD11384-3989-4DE6-B796-E5126546B47A}">
      <dgm:prSet/>
      <dgm:spPr/>
      <dgm:t>
        <a:bodyPr/>
        <a:lstStyle/>
        <a:p>
          <a:endParaRPr lang="es-CO"/>
        </a:p>
      </dgm:t>
    </dgm:pt>
    <dgm:pt modelId="{6AFF2D10-9E12-4411-B11A-26057F77DBB7}" type="sibTrans" cxnId="{5BD11384-3989-4DE6-B796-E5126546B47A}">
      <dgm:prSet/>
      <dgm:spPr/>
      <dgm:t>
        <a:bodyPr/>
        <a:lstStyle/>
        <a:p>
          <a:endParaRPr lang="es-CO"/>
        </a:p>
      </dgm:t>
    </dgm:pt>
    <dgm:pt modelId="{E8E47587-0369-472B-B4B1-558C4EC8E9CE}">
      <dgm:prSet phldrT="[Texto]" phldr="1"/>
      <dgm:spPr/>
      <dgm:t>
        <a:bodyPr/>
        <a:lstStyle/>
        <a:p>
          <a:endParaRPr lang="es-CO"/>
        </a:p>
      </dgm:t>
    </dgm:pt>
    <dgm:pt modelId="{F0DA5537-E20B-4F3F-9B9E-C2958ED6E2B8}" type="parTrans" cxnId="{443D0E5B-847D-42E8-B79B-733761826CE0}">
      <dgm:prSet/>
      <dgm:spPr/>
      <dgm:t>
        <a:bodyPr/>
        <a:lstStyle/>
        <a:p>
          <a:endParaRPr lang="es-CO"/>
        </a:p>
      </dgm:t>
    </dgm:pt>
    <dgm:pt modelId="{8282E12C-4F20-4988-AC57-00E672A08B54}" type="sibTrans" cxnId="{443D0E5B-847D-42E8-B79B-733761826CE0}">
      <dgm:prSet/>
      <dgm:spPr/>
      <dgm:t>
        <a:bodyPr/>
        <a:lstStyle/>
        <a:p>
          <a:endParaRPr lang="es-CO"/>
        </a:p>
      </dgm:t>
    </dgm:pt>
    <dgm:pt modelId="{91D7EEDD-D641-4A48-9C69-E43AE13FF62B}">
      <dgm:prSet phldrT="[Texto]"/>
      <dgm:spPr>
        <a:solidFill>
          <a:srgbClr val="00B050"/>
        </a:solidFill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es-CO" dirty="0" smtClean="0"/>
            <a:t>GASTO PÚBLICO SOCIAL</a:t>
          </a:r>
          <a:endParaRPr lang="es-CO" dirty="0"/>
        </a:p>
      </dgm:t>
    </dgm:pt>
    <dgm:pt modelId="{6B6D0D25-DC3F-417E-ACE8-9096350E0927}" type="parTrans" cxnId="{CA001F3E-4E4C-47E3-B107-D89323315AED}">
      <dgm:prSet/>
      <dgm:spPr/>
      <dgm:t>
        <a:bodyPr/>
        <a:lstStyle/>
        <a:p>
          <a:endParaRPr lang="es-CO"/>
        </a:p>
      </dgm:t>
    </dgm:pt>
    <dgm:pt modelId="{C41A9A1A-82F6-4963-9220-E8D1CCA50581}" type="sibTrans" cxnId="{CA001F3E-4E4C-47E3-B107-D89323315AED}">
      <dgm:prSet/>
      <dgm:spPr/>
      <dgm:t>
        <a:bodyPr/>
        <a:lstStyle/>
        <a:p>
          <a:endParaRPr lang="es-CO"/>
        </a:p>
      </dgm:t>
    </dgm:pt>
    <dgm:pt modelId="{164E4C2A-4DE3-4945-A0C6-805544B81161}">
      <dgm:prSet phldrT="[Texto]" phldr="1"/>
      <dgm:spPr/>
      <dgm:t>
        <a:bodyPr/>
        <a:lstStyle/>
        <a:p>
          <a:endParaRPr lang="es-CO"/>
        </a:p>
      </dgm:t>
    </dgm:pt>
    <dgm:pt modelId="{3CF409EB-3796-468D-94BC-5E474FC36F30}" type="parTrans" cxnId="{D4D3B887-D51D-457E-901D-430AEA456106}">
      <dgm:prSet/>
      <dgm:spPr/>
      <dgm:t>
        <a:bodyPr/>
        <a:lstStyle/>
        <a:p>
          <a:endParaRPr lang="es-CO"/>
        </a:p>
      </dgm:t>
    </dgm:pt>
    <dgm:pt modelId="{31677E07-D1B5-4C83-866F-35A50BFFDA8E}" type="sibTrans" cxnId="{D4D3B887-D51D-457E-901D-430AEA456106}">
      <dgm:prSet/>
      <dgm:spPr/>
      <dgm:t>
        <a:bodyPr/>
        <a:lstStyle/>
        <a:p>
          <a:endParaRPr lang="es-CO"/>
        </a:p>
      </dgm:t>
    </dgm:pt>
    <dgm:pt modelId="{4C688D6C-C9FF-488D-A920-845A51C9DECA}" type="pres">
      <dgm:prSet presAssocID="{EA3F11B0-E277-413C-8BC2-F8FA7D04316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6D3BCDA2-6D2A-4591-B064-8C833031CE19}" type="pres">
      <dgm:prSet presAssocID="{E29D2801-D961-474D-A043-1141A847BE87}" presName="composite" presStyleCnt="0"/>
      <dgm:spPr/>
    </dgm:pt>
    <dgm:pt modelId="{AAC39CF1-9753-4A81-8D49-974924102C56}" type="pres">
      <dgm:prSet presAssocID="{E29D2801-D961-474D-A043-1141A847BE87}" presName="bentUpArrow1" presStyleLbl="alignImgPlace1" presStyleIdx="0" presStyleCnt="2"/>
      <dgm:spPr/>
    </dgm:pt>
    <dgm:pt modelId="{834C896C-C313-4023-8439-5904352FE4FE}" type="pres">
      <dgm:prSet presAssocID="{E29D2801-D961-474D-A043-1141A847BE87}" presName="ParentText" presStyleLbl="node1" presStyleIdx="0" presStyleCnt="3" custScaleX="2309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61191A8-D61D-4476-B6DB-91EBC532F10D}" type="pres">
      <dgm:prSet presAssocID="{E29D2801-D961-474D-A043-1141A847BE87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C5AAF68-C8FC-4B99-8CDC-3EF4DE1CC618}" type="pres">
      <dgm:prSet presAssocID="{15AADDCC-B9BA-4CBD-B7FA-A3D22F43CA19}" presName="sibTrans" presStyleCnt="0"/>
      <dgm:spPr/>
    </dgm:pt>
    <dgm:pt modelId="{DFFF69A0-0102-45A1-9671-0D7C7EB85640}" type="pres">
      <dgm:prSet presAssocID="{DBFA9D1F-B853-4F4E-B19F-D2B1C3500E5B}" presName="composite" presStyleCnt="0"/>
      <dgm:spPr/>
    </dgm:pt>
    <dgm:pt modelId="{A088B61C-D94B-42FD-A848-94A805EB7BFB}" type="pres">
      <dgm:prSet presAssocID="{DBFA9D1F-B853-4F4E-B19F-D2B1C3500E5B}" presName="bentUpArrow1" presStyleLbl="alignImgPlace1" presStyleIdx="1" presStyleCnt="2"/>
      <dgm:spPr/>
    </dgm:pt>
    <dgm:pt modelId="{28F5C835-FB4E-4CC8-8250-2F3AADB10E68}" type="pres">
      <dgm:prSet presAssocID="{DBFA9D1F-B853-4F4E-B19F-D2B1C3500E5B}" presName="ParentText" presStyleLbl="node1" presStyleIdx="1" presStyleCnt="3" custScaleX="2309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F001C65-2DD0-4426-83B4-0590C43DA4E9}" type="pres">
      <dgm:prSet presAssocID="{DBFA9D1F-B853-4F4E-B19F-D2B1C3500E5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EB5CEDE-D7A1-4291-BD37-E06C36C3D529}" type="pres">
      <dgm:prSet presAssocID="{6AFF2D10-9E12-4411-B11A-26057F77DBB7}" presName="sibTrans" presStyleCnt="0"/>
      <dgm:spPr/>
    </dgm:pt>
    <dgm:pt modelId="{71F60844-E757-4567-A747-B2B2D5391FEC}" type="pres">
      <dgm:prSet presAssocID="{91D7EEDD-D641-4A48-9C69-E43AE13FF62B}" presName="composite" presStyleCnt="0"/>
      <dgm:spPr/>
    </dgm:pt>
    <dgm:pt modelId="{C476F677-A8B0-4AAD-92AB-673DF85DF598}" type="pres">
      <dgm:prSet presAssocID="{91D7EEDD-D641-4A48-9C69-E43AE13FF62B}" presName="ParentText" presStyleLbl="node1" presStyleIdx="2" presStyleCnt="3" custScaleX="2309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D2CE57B-0D58-443A-9B14-26FC308A759D}" type="pres">
      <dgm:prSet presAssocID="{91D7EEDD-D641-4A48-9C69-E43AE13FF62B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BD11384-3989-4DE6-B796-E5126546B47A}" srcId="{EA3F11B0-E277-413C-8BC2-F8FA7D043166}" destId="{DBFA9D1F-B853-4F4E-B19F-D2B1C3500E5B}" srcOrd="1" destOrd="0" parTransId="{25A776FB-E156-49B6-A704-50DF7D0BBC02}" sibTransId="{6AFF2D10-9E12-4411-B11A-26057F77DBB7}"/>
    <dgm:cxn modelId="{E0D4452C-012A-422D-B8D4-92C8E0191F18}" type="presOf" srcId="{164E4C2A-4DE3-4945-A0C6-805544B81161}" destId="{CD2CE57B-0D58-443A-9B14-26FC308A759D}" srcOrd="0" destOrd="0" presId="urn:microsoft.com/office/officeart/2005/8/layout/StepDownProcess"/>
    <dgm:cxn modelId="{9AC37F69-A988-47D8-A208-6DCDE48138E1}" srcId="{EA3F11B0-E277-413C-8BC2-F8FA7D043166}" destId="{E29D2801-D961-474D-A043-1141A847BE87}" srcOrd="0" destOrd="0" parTransId="{D37BE712-D38B-49CD-905E-A320058855F6}" sibTransId="{15AADDCC-B9BA-4CBD-B7FA-A3D22F43CA19}"/>
    <dgm:cxn modelId="{848F2130-F369-499B-B142-9AE504358547}" type="presOf" srcId="{02B1035E-3E21-42C9-B3E3-CC5C266D7E4A}" destId="{261191A8-D61D-4476-B6DB-91EBC532F10D}" srcOrd="0" destOrd="0" presId="urn:microsoft.com/office/officeart/2005/8/layout/StepDownProcess"/>
    <dgm:cxn modelId="{443D0E5B-847D-42E8-B79B-733761826CE0}" srcId="{DBFA9D1F-B853-4F4E-B19F-D2B1C3500E5B}" destId="{E8E47587-0369-472B-B4B1-558C4EC8E9CE}" srcOrd="0" destOrd="0" parTransId="{F0DA5537-E20B-4F3F-9B9E-C2958ED6E2B8}" sibTransId="{8282E12C-4F20-4988-AC57-00E672A08B54}"/>
    <dgm:cxn modelId="{907A9105-5AAE-4C66-8249-13F846021DA0}" type="presOf" srcId="{DBFA9D1F-B853-4F4E-B19F-D2B1C3500E5B}" destId="{28F5C835-FB4E-4CC8-8250-2F3AADB10E68}" srcOrd="0" destOrd="0" presId="urn:microsoft.com/office/officeart/2005/8/layout/StepDownProcess"/>
    <dgm:cxn modelId="{9BD4869F-C50A-4BC9-8EDB-803ED1FA2732}" type="presOf" srcId="{E8E47587-0369-472B-B4B1-558C4EC8E9CE}" destId="{7F001C65-2DD0-4426-83B4-0590C43DA4E9}" srcOrd="0" destOrd="0" presId="urn:microsoft.com/office/officeart/2005/8/layout/StepDownProcess"/>
    <dgm:cxn modelId="{E7E87F8A-764D-4988-963E-6092A0CE3357}" type="presOf" srcId="{91D7EEDD-D641-4A48-9C69-E43AE13FF62B}" destId="{C476F677-A8B0-4AAD-92AB-673DF85DF598}" srcOrd="0" destOrd="0" presId="urn:microsoft.com/office/officeart/2005/8/layout/StepDownProcess"/>
    <dgm:cxn modelId="{C4309859-89BD-4702-A14D-E0293E7826DF}" srcId="{E29D2801-D961-474D-A043-1141A847BE87}" destId="{02B1035E-3E21-42C9-B3E3-CC5C266D7E4A}" srcOrd="0" destOrd="0" parTransId="{B97B2E42-BF72-4C54-A49A-F1D7D4F6468F}" sibTransId="{8BD25402-FEC4-4B51-9F22-4B665A841CAD}"/>
    <dgm:cxn modelId="{CA001F3E-4E4C-47E3-B107-D89323315AED}" srcId="{EA3F11B0-E277-413C-8BC2-F8FA7D043166}" destId="{91D7EEDD-D641-4A48-9C69-E43AE13FF62B}" srcOrd="2" destOrd="0" parTransId="{6B6D0D25-DC3F-417E-ACE8-9096350E0927}" sibTransId="{C41A9A1A-82F6-4963-9220-E8D1CCA50581}"/>
    <dgm:cxn modelId="{985F62C2-E6DE-45A6-ADB2-20CA109B5747}" type="presOf" srcId="{E29D2801-D961-474D-A043-1141A847BE87}" destId="{834C896C-C313-4023-8439-5904352FE4FE}" srcOrd="0" destOrd="0" presId="urn:microsoft.com/office/officeart/2005/8/layout/StepDownProcess"/>
    <dgm:cxn modelId="{4A3B2C9A-EA5D-40BC-A127-FA6EEAFCBC2A}" type="presOf" srcId="{EA3F11B0-E277-413C-8BC2-F8FA7D043166}" destId="{4C688D6C-C9FF-488D-A920-845A51C9DECA}" srcOrd="0" destOrd="0" presId="urn:microsoft.com/office/officeart/2005/8/layout/StepDownProcess"/>
    <dgm:cxn modelId="{D4D3B887-D51D-457E-901D-430AEA456106}" srcId="{91D7EEDD-D641-4A48-9C69-E43AE13FF62B}" destId="{164E4C2A-4DE3-4945-A0C6-805544B81161}" srcOrd="0" destOrd="0" parTransId="{3CF409EB-3796-468D-94BC-5E474FC36F30}" sibTransId="{31677E07-D1B5-4C83-866F-35A50BFFDA8E}"/>
    <dgm:cxn modelId="{77EE3D31-8252-401B-81AC-9B35EC3CA76B}" type="presParOf" srcId="{4C688D6C-C9FF-488D-A920-845A51C9DECA}" destId="{6D3BCDA2-6D2A-4591-B064-8C833031CE19}" srcOrd="0" destOrd="0" presId="urn:microsoft.com/office/officeart/2005/8/layout/StepDownProcess"/>
    <dgm:cxn modelId="{26DB1D05-9D3E-4BE1-B617-FB44E7D0305D}" type="presParOf" srcId="{6D3BCDA2-6D2A-4591-B064-8C833031CE19}" destId="{AAC39CF1-9753-4A81-8D49-974924102C56}" srcOrd="0" destOrd="0" presId="urn:microsoft.com/office/officeart/2005/8/layout/StepDownProcess"/>
    <dgm:cxn modelId="{AEE90A60-FD27-4BFF-A2BD-98D067A8A4DC}" type="presParOf" srcId="{6D3BCDA2-6D2A-4591-B064-8C833031CE19}" destId="{834C896C-C313-4023-8439-5904352FE4FE}" srcOrd="1" destOrd="0" presId="urn:microsoft.com/office/officeart/2005/8/layout/StepDownProcess"/>
    <dgm:cxn modelId="{C7E247C4-D9F2-48EF-B223-399BB03A2BC7}" type="presParOf" srcId="{6D3BCDA2-6D2A-4591-B064-8C833031CE19}" destId="{261191A8-D61D-4476-B6DB-91EBC532F10D}" srcOrd="2" destOrd="0" presId="urn:microsoft.com/office/officeart/2005/8/layout/StepDownProcess"/>
    <dgm:cxn modelId="{1983E9A0-2A71-4FB4-98DF-75FFA9DCCB08}" type="presParOf" srcId="{4C688D6C-C9FF-488D-A920-845A51C9DECA}" destId="{4C5AAF68-C8FC-4B99-8CDC-3EF4DE1CC618}" srcOrd="1" destOrd="0" presId="urn:microsoft.com/office/officeart/2005/8/layout/StepDownProcess"/>
    <dgm:cxn modelId="{51BCF473-651C-4C10-803B-7358598AA552}" type="presParOf" srcId="{4C688D6C-C9FF-488D-A920-845A51C9DECA}" destId="{DFFF69A0-0102-45A1-9671-0D7C7EB85640}" srcOrd="2" destOrd="0" presId="urn:microsoft.com/office/officeart/2005/8/layout/StepDownProcess"/>
    <dgm:cxn modelId="{8185FC1D-768C-44B1-A537-30AA96977DB5}" type="presParOf" srcId="{DFFF69A0-0102-45A1-9671-0D7C7EB85640}" destId="{A088B61C-D94B-42FD-A848-94A805EB7BFB}" srcOrd="0" destOrd="0" presId="urn:microsoft.com/office/officeart/2005/8/layout/StepDownProcess"/>
    <dgm:cxn modelId="{FE4783F2-CD78-408C-8894-A4C183969847}" type="presParOf" srcId="{DFFF69A0-0102-45A1-9671-0D7C7EB85640}" destId="{28F5C835-FB4E-4CC8-8250-2F3AADB10E68}" srcOrd="1" destOrd="0" presId="urn:microsoft.com/office/officeart/2005/8/layout/StepDownProcess"/>
    <dgm:cxn modelId="{C99B313E-6325-4C36-9CC1-1817B413E861}" type="presParOf" srcId="{DFFF69A0-0102-45A1-9671-0D7C7EB85640}" destId="{7F001C65-2DD0-4426-83B4-0590C43DA4E9}" srcOrd="2" destOrd="0" presId="urn:microsoft.com/office/officeart/2005/8/layout/StepDownProcess"/>
    <dgm:cxn modelId="{0ED35018-0DB8-454D-AE66-F4EBDF584DBB}" type="presParOf" srcId="{4C688D6C-C9FF-488D-A920-845A51C9DECA}" destId="{CEB5CEDE-D7A1-4291-BD37-E06C36C3D529}" srcOrd="3" destOrd="0" presId="urn:microsoft.com/office/officeart/2005/8/layout/StepDownProcess"/>
    <dgm:cxn modelId="{BB656B79-68B1-4E4B-A1B4-19B14D472488}" type="presParOf" srcId="{4C688D6C-C9FF-488D-A920-845A51C9DECA}" destId="{71F60844-E757-4567-A747-B2B2D5391FEC}" srcOrd="4" destOrd="0" presId="urn:microsoft.com/office/officeart/2005/8/layout/StepDownProcess"/>
    <dgm:cxn modelId="{1ABE0BCD-712A-4F7F-A8C1-4FC3F552CC2F}" type="presParOf" srcId="{71F60844-E757-4567-A747-B2B2D5391FEC}" destId="{C476F677-A8B0-4AAD-92AB-673DF85DF598}" srcOrd="0" destOrd="0" presId="urn:microsoft.com/office/officeart/2005/8/layout/StepDownProcess"/>
    <dgm:cxn modelId="{39D14509-30BC-4AD6-8A43-582F2623315D}" type="presParOf" srcId="{71F60844-E757-4567-A747-B2B2D5391FEC}" destId="{CD2CE57B-0D58-443A-9B14-26FC308A759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32FE21-4302-4065-9433-92FDC9381AC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07ECF8A-9A6D-4E5E-BDFF-028306568E43}">
      <dgm:prSet phldrT="[Texto]" custT="1"/>
      <dgm:spPr>
        <a:solidFill>
          <a:srgbClr val="C0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z="1800" dirty="0" smtClean="0">
              <a:solidFill>
                <a:schemeClr val="bg1"/>
              </a:solidFill>
            </a:rPr>
            <a:t>Marco Institucional</a:t>
          </a:r>
          <a:endParaRPr lang="es-CO" sz="1800" dirty="0">
            <a:solidFill>
              <a:schemeClr val="bg1"/>
            </a:solidFill>
          </a:endParaRPr>
        </a:p>
      </dgm:t>
    </dgm:pt>
    <dgm:pt modelId="{7026830D-B719-4BC2-A674-F2FE23021C97}" type="parTrans" cxnId="{22D8B368-FAB0-4C5E-9541-060384204717}">
      <dgm:prSet/>
      <dgm:spPr/>
      <dgm:t>
        <a:bodyPr/>
        <a:lstStyle/>
        <a:p>
          <a:endParaRPr lang="es-CO"/>
        </a:p>
      </dgm:t>
    </dgm:pt>
    <dgm:pt modelId="{3072E982-A613-44EF-BD6B-8214A0060ED0}" type="sibTrans" cxnId="{22D8B368-FAB0-4C5E-9541-060384204717}">
      <dgm:prSet/>
      <dgm:spPr/>
      <dgm:t>
        <a:bodyPr/>
        <a:lstStyle/>
        <a:p>
          <a:endParaRPr lang="es-CO"/>
        </a:p>
      </dgm:t>
    </dgm:pt>
    <dgm:pt modelId="{9749D23F-A829-4CF6-BCCD-B550C65C9EA1}">
      <dgm:prSet phldrT="[Texto]"/>
      <dgm:spPr>
        <a:solidFill>
          <a:schemeClr val="bg2">
            <a:lumMod val="5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dirty="0" smtClean="0">
              <a:solidFill>
                <a:schemeClr val="bg1"/>
              </a:solidFill>
            </a:rPr>
            <a:t>Modelo de gestión</a:t>
          </a:r>
          <a:endParaRPr lang="es-CO" dirty="0">
            <a:solidFill>
              <a:schemeClr val="bg1"/>
            </a:solidFill>
          </a:endParaRPr>
        </a:p>
      </dgm:t>
    </dgm:pt>
    <dgm:pt modelId="{1A012C2D-277C-4FB2-B522-B44D9F128529}" type="parTrans" cxnId="{E55F4422-91BB-4A17-9D04-97C048BFC155}">
      <dgm:prSet/>
      <dgm:spPr/>
      <dgm:t>
        <a:bodyPr/>
        <a:lstStyle/>
        <a:p>
          <a:endParaRPr lang="es-CO"/>
        </a:p>
      </dgm:t>
    </dgm:pt>
    <dgm:pt modelId="{CD8D6329-3CEC-46A7-BF52-1021A0CEAD01}" type="sibTrans" cxnId="{E55F4422-91BB-4A17-9D04-97C048BFC155}">
      <dgm:prSet/>
      <dgm:spPr/>
      <dgm:t>
        <a:bodyPr/>
        <a:lstStyle/>
        <a:p>
          <a:endParaRPr lang="es-CO"/>
        </a:p>
      </dgm:t>
    </dgm:pt>
    <dgm:pt modelId="{80EBBCB5-29AE-4B48-825F-24C47B9486F6}">
      <dgm:prSet phldrT="[Texto]"/>
      <dgm:spPr>
        <a:solidFill>
          <a:srgbClr val="00B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dirty="0" smtClean="0">
              <a:solidFill>
                <a:schemeClr val="bg1"/>
              </a:solidFill>
            </a:rPr>
            <a:t>Financiación</a:t>
          </a:r>
          <a:endParaRPr lang="es-CO" dirty="0">
            <a:solidFill>
              <a:schemeClr val="bg1"/>
            </a:solidFill>
          </a:endParaRPr>
        </a:p>
      </dgm:t>
    </dgm:pt>
    <dgm:pt modelId="{131D4E22-889B-4A2A-B87F-D61A90746855}" type="parTrans" cxnId="{DC585137-1F78-496C-9214-07501E45BB41}">
      <dgm:prSet/>
      <dgm:spPr/>
      <dgm:t>
        <a:bodyPr/>
        <a:lstStyle/>
        <a:p>
          <a:endParaRPr lang="es-CO"/>
        </a:p>
      </dgm:t>
    </dgm:pt>
    <dgm:pt modelId="{5F73ABFB-76BF-4A65-B459-8DBA1F705B0E}" type="sibTrans" cxnId="{DC585137-1F78-496C-9214-07501E45BB41}">
      <dgm:prSet/>
      <dgm:spPr/>
      <dgm:t>
        <a:bodyPr/>
        <a:lstStyle/>
        <a:p>
          <a:endParaRPr lang="es-CO"/>
        </a:p>
      </dgm:t>
    </dgm:pt>
    <dgm:pt modelId="{C350984C-69EC-48CD-9191-7658A4524137}" type="pres">
      <dgm:prSet presAssocID="{A332FE21-4302-4065-9433-92FDC9381AC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61C5FD4-7CD7-4A97-A95F-E448714DCE69}" type="pres">
      <dgm:prSet presAssocID="{607ECF8A-9A6D-4E5E-BDFF-028306568E43}" presName="root" presStyleCnt="0"/>
      <dgm:spPr/>
    </dgm:pt>
    <dgm:pt modelId="{44028D42-16D4-4A66-82E4-35D3B5345662}" type="pres">
      <dgm:prSet presAssocID="{607ECF8A-9A6D-4E5E-BDFF-028306568E43}" presName="rootComposite" presStyleCnt="0"/>
      <dgm:spPr/>
    </dgm:pt>
    <dgm:pt modelId="{BACA6347-89CA-47CC-AB05-45A81A8642E4}" type="pres">
      <dgm:prSet presAssocID="{607ECF8A-9A6D-4E5E-BDFF-028306568E43}" presName="rootText" presStyleLbl="node1" presStyleIdx="0" presStyleCnt="1"/>
      <dgm:spPr/>
      <dgm:t>
        <a:bodyPr/>
        <a:lstStyle/>
        <a:p>
          <a:endParaRPr lang="es-CO"/>
        </a:p>
      </dgm:t>
    </dgm:pt>
    <dgm:pt modelId="{9AC5E174-2557-4901-A3FC-9BFB7916FD3F}" type="pres">
      <dgm:prSet presAssocID="{607ECF8A-9A6D-4E5E-BDFF-028306568E43}" presName="rootConnector" presStyleLbl="node1" presStyleIdx="0" presStyleCnt="1"/>
      <dgm:spPr/>
      <dgm:t>
        <a:bodyPr/>
        <a:lstStyle/>
        <a:p>
          <a:endParaRPr lang="es-CO"/>
        </a:p>
      </dgm:t>
    </dgm:pt>
    <dgm:pt modelId="{C36B3AF9-9616-4C64-B9CE-ECF5BB1327BD}" type="pres">
      <dgm:prSet presAssocID="{607ECF8A-9A6D-4E5E-BDFF-028306568E43}" presName="childShape" presStyleCnt="0"/>
      <dgm:spPr/>
    </dgm:pt>
    <dgm:pt modelId="{07FF395D-67B4-4A8A-ACCB-4D30A91DD4F8}" type="pres">
      <dgm:prSet presAssocID="{1A012C2D-277C-4FB2-B522-B44D9F128529}" presName="Name13" presStyleLbl="parChTrans1D2" presStyleIdx="0" presStyleCnt="2"/>
      <dgm:spPr/>
      <dgm:t>
        <a:bodyPr/>
        <a:lstStyle/>
        <a:p>
          <a:endParaRPr lang="es-CO"/>
        </a:p>
      </dgm:t>
    </dgm:pt>
    <dgm:pt modelId="{0F35D00C-B09F-462A-8B3F-E65A87EF6B2A}" type="pres">
      <dgm:prSet presAssocID="{9749D23F-A829-4CF6-BCCD-B550C65C9EA1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FE5305B-6ADD-4C87-8D6E-D687115283AD}" type="pres">
      <dgm:prSet presAssocID="{131D4E22-889B-4A2A-B87F-D61A90746855}" presName="Name13" presStyleLbl="parChTrans1D2" presStyleIdx="1" presStyleCnt="2"/>
      <dgm:spPr/>
      <dgm:t>
        <a:bodyPr/>
        <a:lstStyle/>
        <a:p>
          <a:endParaRPr lang="es-CO"/>
        </a:p>
      </dgm:t>
    </dgm:pt>
    <dgm:pt modelId="{00DDBF49-F41E-4E81-8FB4-0019340A2A90}" type="pres">
      <dgm:prSet presAssocID="{80EBBCB5-29AE-4B48-825F-24C47B9486F6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87CBFF4-C5DC-444E-9871-B0A174ADC137}" type="presOf" srcId="{607ECF8A-9A6D-4E5E-BDFF-028306568E43}" destId="{9AC5E174-2557-4901-A3FC-9BFB7916FD3F}" srcOrd="1" destOrd="0" presId="urn:microsoft.com/office/officeart/2005/8/layout/hierarchy3"/>
    <dgm:cxn modelId="{CF9A3099-E63B-4FF1-99ED-12B593452DF3}" type="presOf" srcId="{607ECF8A-9A6D-4E5E-BDFF-028306568E43}" destId="{BACA6347-89CA-47CC-AB05-45A81A8642E4}" srcOrd="0" destOrd="0" presId="urn:microsoft.com/office/officeart/2005/8/layout/hierarchy3"/>
    <dgm:cxn modelId="{E968FD7D-F26A-43C3-AC46-74671DA7A49D}" type="presOf" srcId="{1A012C2D-277C-4FB2-B522-B44D9F128529}" destId="{07FF395D-67B4-4A8A-ACCB-4D30A91DD4F8}" srcOrd="0" destOrd="0" presId="urn:microsoft.com/office/officeart/2005/8/layout/hierarchy3"/>
    <dgm:cxn modelId="{AA8AC572-5A72-4C91-9118-AB14F98EB755}" type="presOf" srcId="{A332FE21-4302-4065-9433-92FDC9381ACA}" destId="{C350984C-69EC-48CD-9191-7658A4524137}" srcOrd="0" destOrd="0" presId="urn:microsoft.com/office/officeart/2005/8/layout/hierarchy3"/>
    <dgm:cxn modelId="{62663656-ABF1-4F11-998D-FFA49A561EAE}" type="presOf" srcId="{131D4E22-889B-4A2A-B87F-D61A90746855}" destId="{7FE5305B-6ADD-4C87-8D6E-D687115283AD}" srcOrd="0" destOrd="0" presId="urn:microsoft.com/office/officeart/2005/8/layout/hierarchy3"/>
    <dgm:cxn modelId="{DC585137-1F78-496C-9214-07501E45BB41}" srcId="{607ECF8A-9A6D-4E5E-BDFF-028306568E43}" destId="{80EBBCB5-29AE-4B48-825F-24C47B9486F6}" srcOrd="1" destOrd="0" parTransId="{131D4E22-889B-4A2A-B87F-D61A90746855}" sibTransId="{5F73ABFB-76BF-4A65-B459-8DBA1F705B0E}"/>
    <dgm:cxn modelId="{108B592A-FFC1-49BA-A5F5-FB480434EB64}" type="presOf" srcId="{9749D23F-A829-4CF6-BCCD-B550C65C9EA1}" destId="{0F35D00C-B09F-462A-8B3F-E65A87EF6B2A}" srcOrd="0" destOrd="0" presId="urn:microsoft.com/office/officeart/2005/8/layout/hierarchy3"/>
    <dgm:cxn modelId="{6C1FD7AD-9DA6-428B-AA08-5107BADD5324}" type="presOf" srcId="{80EBBCB5-29AE-4B48-825F-24C47B9486F6}" destId="{00DDBF49-F41E-4E81-8FB4-0019340A2A90}" srcOrd="0" destOrd="0" presId="urn:microsoft.com/office/officeart/2005/8/layout/hierarchy3"/>
    <dgm:cxn modelId="{E55F4422-91BB-4A17-9D04-97C048BFC155}" srcId="{607ECF8A-9A6D-4E5E-BDFF-028306568E43}" destId="{9749D23F-A829-4CF6-BCCD-B550C65C9EA1}" srcOrd="0" destOrd="0" parTransId="{1A012C2D-277C-4FB2-B522-B44D9F128529}" sibTransId="{CD8D6329-3CEC-46A7-BF52-1021A0CEAD01}"/>
    <dgm:cxn modelId="{22D8B368-FAB0-4C5E-9541-060384204717}" srcId="{A332FE21-4302-4065-9433-92FDC9381ACA}" destId="{607ECF8A-9A6D-4E5E-BDFF-028306568E43}" srcOrd="0" destOrd="0" parTransId="{7026830D-B719-4BC2-A674-F2FE23021C97}" sibTransId="{3072E982-A613-44EF-BD6B-8214A0060ED0}"/>
    <dgm:cxn modelId="{B00464CB-709F-4D33-9715-30EA04CFC0A7}" type="presParOf" srcId="{C350984C-69EC-48CD-9191-7658A4524137}" destId="{B61C5FD4-7CD7-4A97-A95F-E448714DCE69}" srcOrd="0" destOrd="0" presId="urn:microsoft.com/office/officeart/2005/8/layout/hierarchy3"/>
    <dgm:cxn modelId="{85ADB5DE-F904-4C70-8820-900818C90D92}" type="presParOf" srcId="{B61C5FD4-7CD7-4A97-A95F-E448714DCE69}" destId="{44028D42-16D4-4A66-82E4-35D3B5345662}" srcOrd="0" destOrd="0" presId="urn:microsoft.com/office/officeart/2005/8/layout/hierarchy3"/>
    <dgm:cxn modelId="{3E20F1A0-368C-44CA-86BD-9F67626517BB}" type="presParOf" srcId="{44028D42-16D4-4A66-82E4-35D3B5345662}" destId="{BACA6347-89CA-47CC-AB05-45A81A8642E4}" srcOrd="0" destOrd="0" presId="urn:microsoft.com/office/officeart/2005/8/layout/hierarchy3"/>
    <dgm:cxn modelId="{A9C68CB8-0651-4322-945B-69972EDB1C82}" type="presParOf" srcId="{44028D42-16D4-4A66-82E4-35D3B5345662}" destId="{9AC5E174-2557-4901-A3FC-9BFB7916FD3F}" srcOrd="1" destOrd="0" presId="urn:microsoft.com/office/officeart/2005/8/layout/hierarchy3"/>
    <dgm:cxn modelId="{BA42102F-97A8-40D3-B242-BACB8B0C9629}" type="presParOf" srcId="{B61C5FD4-7CD7-4A97-A95F-E448714DCE69}" destId="{C36B3AF9-9616-4C64-B9CE-ECF5BB1327BD}" srcOrd="1" destOrd="0" presId="urn:microsoft.com/office/officeart/2005/8/layout/hierarchy3"/>
    <dgm:cxn modelId="{C8671CD2-A672-43C8-A1A9-CCF0762D6765}" type="presParOf" srcId="{C36B3AF9-9616-4C64-B9CE-ECF5BB1327BD}" destId="{07FF395D-67B4-4A8A-ACCB-4D30A91DD4F8}" srcOrd="0" destOrd="0" presId="urn:microsoft.com/office/officeart/2005/8/layout/hierarchy3"/>
    <dgm:cxn modelId="{BB106656-444E-4A67-8B75-F606EF563EBD}" type="presParOf" srcId="{C36B3AF9-9616-4C64-B9CE-ECF5BB1327BD}" destId="{0F35D00C-B09F-462A-8B3F-E65A87EF6B2A}" srcOrd="1" destOrd="0" presId="urn:microsoft.com/office/officeart/2005/8/layout/hierarchy3"/>
    <dgm:cxn modelId="{2BEBC088-FEF2-46C0-B720-B1170B66F2A2}" type="presParOf" srcId="{C36B3AF9-9616-4C64-B9CE-ECF5BB1327BD}" destId="{7FE5305B-6ADD-4C87-8D6E-D687115283AD}" srcOrd="2" destOrd="0" presId="urn:microsoft.com/office/officeart/2005/8/layout/hierarchy3"/>
    <dgm:cxn modelId="{E62CAFED-070D-415C-9A99-8B3C81A1DF3C}" type="presParOf" srcId="{C36B3AF9-9616-4C64-B9CE-ECF5BB1327BD}" destId="{00DDBF49-F41E-4E81-8FB4-0019340A2A9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1E494D-E8D5-46C1-9570-C0627F1DD3C9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4751165-F168-4ED7-82BC-3AA821A3E9EB}">
      <dgm:prSet phldrT="[Texto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dirty="0" smtClean="0"/>
            <a:t>DEPORTE</a:t>
          </a:r>
          <a:endParaRPr lang="es-CO" dirty="0"/>
        </a:p>
      </dgm:t>
    </dgm:pt>
    <dgm:pt modelId="{EC7FC9C4-1650-4C37-BA64-4A01F6F61D6B}" type="parTrans" cxnId="{58CC4B8D-B3FD-4945-8688-9D8D9303FCEA}">
      <dgm:prSet/>
      <dgm:spPr/>
      <dgm:t>
        <a:bodyPr/>
        <a:lstStyle/>
        <a:p>
          <a:endParaRPr lang="es-CO"/>
        </a:p>
      </dgm:t>
    </dgm:pt>
    <dgm:pt modelId="{1DFB4DCB-C814-44C8-85FC-AE466FDA12B2}" type="sibTrans" cxnId="{58CC4B8D-B3FD-4945-8688-9D8D9303FCEA}">
      <dgm:prSet/>
      <dgm:spPr/>
      <dgm:t>
        <a:bodyPr/>
        <a:lstStyle/>
        <a:p>
          <a:endParaRPr lang="es-CO"/>
        </a:p>
      </dgm:t>
    </dgm:pt>
    <dgm:pt modelId="{0B607547-B22E-4A86-945B-73427D7AEC02}">
      <dgm:prSet phldrT="[Texto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dirty="0" smtClean="0"/>
            <a:t>EDUCACIÓN</a:t>
          </a:r>
          <a:endParaRPr lang="es-CO" dirty="0"/>
        </a:p>
      </dgm:t>
    </dgm:pt>
    <dgm:pt modelId="{020BBE12-082E-44DA-8A1F-5A9DF6C754CA}" type="parTrans" cxnId="{A627D58B-3CD2-4315-AFBB-3B3BE2A0885F}">
      <dgm:prSet/>
      <dgm:spPr/>
      <dgm:t>
        <a:bodyPr/>
        <a:lstStyle/>
        <a:p>
          <a:endParaRPr lang="es-CO"/>
        </a:p>
      </dgm:t>
    </dgm:pt>
    <dgm:pt modelId="{0E120D11-551A-4185-A471-C31D8F3D2A1A}" type="sibTrans" cxnId="{A627D58B-3CD2-4315-AFBB-3B3BE2A0885F}">
      <dgm:prSet/>
      <dgm:spPr/>
      <dgm:t>
        <a:bodyPr/>
        <a:lstStyle/>
        <a:p>
          <a:endParaRPr lang="es-CO"/>
        </a:p>
      </dgm:t>
    </dgm:pt>
    <dgm:pt modelId="{7D0F25C1-5D6F-4C02-919A-BC2E614EE195}">
      <dgm:prSet phldrT="[Texto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dirty="0" smtClean="0"/>
            <a:t>SALUD</a:t>
          </a:r>
          <a:endParaRPr lang="es-CO" dirty="0"/>
        </a:p>
      </dgm:t>
    </dgm:pt>
    <dgm:pt modelId="{C20FD871-8ED1-4D68-8FB1-93C5B7C33BD1}" type="parTrans" cxnId="{807D3E75-A1CE-4923-BD14-968CD4CFEB25}">
      <dgm:prSet/>
      <dgm:spPr/>
      <dgm:t>
        <a:bodyPr/>
        <a:lstStyle/>
        <a:p>
          <a:endParaRPr lang="es-CO"/>
        </a:p>
      </dgm:t>
    </dgm:pt>
    <dgm:pt modelId="{0D9A9B01-FC28-41F8-A9C8-72ACF90F3EBC}" type="sibTrans" cxnId="{807D3E75-A1CE-4923-BD14-968CD4CFEB25}">
      <dgm:prSet/>
      <dgm:spPr/>
      <dgm:t>
        <a:bodyPr/>
        <a:lstStyle/>
        <a:p>
          <a:endParaRPr lang="es-CO"/>
        </a:p>
      </dgm:t>
    </dgm:pt>
    <dgm:pt modelId="{4BA5DE8B-0288-4994-A4EA-61C2704FC296}" type="pres">
      <dgm:prSet presAssocID="{0E1E494D-E8D5-46C1-9570-C0627F1DD3C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88EBAF3-AC25-4145-83EA-515270DB8D16}" type="pres">
      <dgm:prSet presAssocID="{C4751165-F168-4ED7-82BC-3AA821A3E9E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ADDD7D8-11B4-4B96-85C3-516DB1F4E606}" type="pres">
      <dgm:prSet presAssocID="{C4751165-F168-4ED7-82BC-3AA821A3E9EB}" presName="spNode" presStyleCnt="0"/>
      <dgm:spPr/>
    </dgm:pt>
    <dgm:pt modelId="{5477775E-231B-484B-B2AB-F7716A1A63BC}" type="pres">
      <dgm:prSet presAssocID="{1DFB4DCB-C814-44C8-85FC-AE466FDA12B2}" presName="sibTrans" presStyleLbl="sibTrans1D1" presStyleIdx="0" presStyleCnt="3"/>
      <dgm:spPr/>
      <dgm:t>
        <a:bodyPr/>
        <a:lstStyle/>
        <a:p>
          <a:endParaRPr lang="es-CO"/>
        </a:p>
      </dgm:t>
    </dgm:pt>
    <dgm:pt modelId="{0C458CCE-22BB-4CE8-B105-3AB75F316CF4}" type="pres">
      <dgm:prSet presAssocID="{0B607547-B22E-4A86-945B-73427D7AEC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3490611-38C5-426B-B365-FA827F298A0F}" type="pres">
      <dgm:prSet presAssocID="{0B607547-B22E-4A86-945B-73427D7AEC02}" presName="spNode" presStyleCnt="0"/>
      <dgm:spPr/>
    </dgm:pt>
    <dgm:pt modelId="{8D77BCD9-D2A8-49E9-98D8-49A1697363A4}" type="pres">
      <dgm:prSet presAssocID="{0E120D11-551A-4185-A471-C31D8F3D2A1A}" presName="sibTrans" presStyleLbl="sibTrans1D1" presStyleIdx="1" presStyleCnt="3"/>
      <dgm:spPr/>
      <dgm:t>
        <a:bodyPr/>
        <a:lstStyle/>
        <a:p>
          <a:endParaRPr lang="es-CO"/>
        </a:p>
      </dgm:t>
    </dgm:pt>
    <dgm:pt modelId="{21E97482-9F93-4373-B51E-6F3B24494324}" type="pres">
      <dgm:prSet presAssocID="{7D0F25C1-5D6F-4C02-919A-BC2E614EE19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9E5F67F-9D94-4C85-B36A-22E213271257}" type="pres">
      <dgm:prSet presAssocID="{7D0F25C1-5D6F-4C02-919A-BC2E614EE195}" presName="spNode" presStyleCnt="0"/>
      <dgm:spPr/>
    </dgm:pt>
    <dgm:pt modelId="{78C6F087-971C-499A-B8A5-05DB0DC62471}" type="pres">
      <dgm:prSet presAssocID="{0D9A9B01-FC28-41F8-A9C8-72ACF90F3EBC}" presName="sibTrans" presStyleLbl="sibTrans1D1" presStyleIdx="2" presStyleCnt="3"/>
      <dgm:spPr/>
      <dgm:t>
        <a:bodyPr/>
        <a:lstStyle/>
        <a:p>
          <a:endParaRPr lang="es-CO"/>
        </a:p>
      </dgm:t>
    </dgm:pt>
  </dgm:ptLst>
  <dgm:cxnLst>
    <dgm:cxn modelId="{A627D58B-3CD2-4315-AFBB-3B3BE2A0885F}" srcId="{0E1E494D-E8D5-46C1-9570-C0627F1DD3C9}" destId="{0B607547-B22E-4A86-945B-73427D7AEC02}" srcOrd="1" destOrd="0" parTransId="{020BBE12-082E-44DA-8A1F-5A9DF6C754CA}" sibTransId="{0E120D11-551A-4185-A471-C31D8F3D2A1A}"/>
    <dgm:cxn modelId="{8DF21263-EE33-489E-9C75-9A92E2CF524C}" type="presOf" srcId="{0E120D11-551A-4185-A471-C31D8F3D2A1A}" destId="{8D77BCD9-D2A8-49E9-98D8-49A1697363A4}" srcOrd="0" destOrd="0" presId="urn:microsoft.com/office/officeart/2005/8/layout/cycle6"/>
    <dgm:cxn modelId="{ADFA4AB2-E611-4CFB-9D2F-948D5B3ED264}" type="presOf" srcId="{0B607547-B22E-4A86-945B-73427D7AEC02}" destId="{0C458CCE-22BB-4CE8-B105-3AB75F316CF4}" srcOrd="0" destOrd="0" presId="urn:microsoft.com/office/officeart/2005/8/layout/cycle6"/>
    <dgm:cxn modelId="{35D31D36-D615-4A76-988D-C60FD7DECC81}" type="presOf" srcId="{7D0F25C1-5D6F-4C02-919A-BC2E614EE195}" destId="{21E97482-9F93-4373-B51E-6F3B24494324}" srcOrd="0" destOrd="0" presId="urn:microsoft.com/office/officeart/2005/8/layout/cycle6"/>
    <dgm:cxn modelId="{2A11AA1E-CC47-43F2-A276-13BDD8FA0D45}" type="presOf" srcId="{0D9A9B01-FC28-41F8-A9C8-72ACF90F3EBC}" destId="{78C6F087-971C-499A-B8A5-05DB0DC62471}" srcOrd="0" destOrd="0" presId="urn:microsoft.com/office/officeart/2005/8/layout/cycle6"/>
    <dgm:cxn modelId="{A4AF4029-3C2E-44A1-890F-8F23C3939777}" type="presOf" srcId="{C4751165-F168-4ED7-82BC-3AA821A3E9EB}" destId="{588EBAF3-AC25-4145-83EA-515270DB8D16}" srcOrd="0" destOrd="0" presId="urn:microsoft.com/office/officeart/2005/8/layout/cycle6"/>
    <dgm:cxn modelId="{807D3E75-A1CE-4923-BD14-968CD4CFEB25}" srcId="{0E1E494D-E8D5-46C1-9570-C0627F1DD3C9}" destId="{7D0F25C1-5D6F-4C02-919A-BC2E614EE195}" srcOrd="2" destOrd="0" parTransId="{C20FD871-8ED1-4D68-8FB1-93C5B7C33BD1}" sibTransId="{0D9A9B01-FC28-41F8-A9C8-72ACF90F3EBC}"/>
    <dgm:cxn modelId="{F060824B-C761-4ABA-82F3-791D68A4683B}" type="presOf" srcId="{1DFB4DCB-C814-44C8-85FC-AE466FDA12B2}" destId="{5477775E-231B-484B-B2AB-F7716A1A63BC}" srcOrd="0" destOrd="0" presId="urn:microsoft.com/office/officeart/2005/8/layout/cycle6"/>
    <dgm:cxn modelId="{66AEEC35-4882-4F2E-8BAB-5FA6433E62AD}" type="presOf" srcId="{0E1E494D-E8D5-46C1-9570-C0627F1DD3C9}" destId="{4BA5DE8B-0288-4994-A4EA-61C2704FC296}" srcOrd="0" destOrd="0" presId="urn:microsoft.com/office/officeart/2005/8/layout/cycle6"/>
    <dgm:cxn modelId="{58CC4B8D-B3FD-4945-8688-9D8D9303FCEA}" srcId="{0E1E494D-E8D5-46C1-9570-C0627F1DD3C9}" destId="{C4751165-F168-4ED7-82BC-3AA821A3E9EB}" srcOrd="0" destOrd="0" parTransId="{EC7FC9C4-1650-4C37-BA64-4A01F6F61D6B}" sibTransId="{1DFB4DCB-C814-44C8-85FC-AE466FDA12B2}"/>
    <dgm:cxn modelId="{98D4B1E7-74A1-4088-AFCB-263377D83DE8}" type="presParOf" srcId="{4BA5DE8B-0288-4994-A4EA-61C2704FC296}" destId="{588EBAF3-AC25-4145-83EA-515270DB8D16}" srcOrd="0" destOrd="0" presId="urn:microsoft.com/office/officeart/2005/8/layout/cycle6"/>
    <dgm:cxn modelId="{66CB13F6-49D9-432E-BD84-7EF20B71FC50}" type="presParOf" srcId="{4BA5DE8B-0288-4994-A4EA-61C2704FC296}" destId="{5ADDD7D8-11B4-4B96-85C3-516DB1F4E606}" srcOrd="1" destOrd="0" presId="urn:microsoft.com/office/officeart/2005/8/layout/cycle6"/>
    <dgm:cxn modelId="{3A59ECF0-2EC7-4995-AD27-4207C0F78FAB}" type="presParOf" srcId="{4BA5DE8B-0288-4994-A4EA-61C2704FC296}" destId="{5477775E-231B-484B-B2AB-F7716A1A63BC}" srcOrd="2" destOrd="0" presId="urn:microsoft.com/office/officeart/2005/8/layout/cycle6"/>
    <dgm:cxn modelId="{323726B5-393C-479D-ABEE-E13A218B190E}" type="presParOf" srcId="{4BA5DE8B-0288-4994-A4EA-61C2704FC296}" destId="{0C458CCE-22BB-4CE8-B105-3AB75F316CF4}" srcOrd="3" destOrd="0" presId="urn:microsoft.com/office/officeart/2005/8/layout/cycle6"/>
    <dgm:cxn modelId="{17A22636-916D-420B-A147-8BDE9F1B894F}" type="presParOf" srcId="{4BA5DE8B-0288-4994-A4EA-61C2704FC296}" destId="{23490611-38C5-426B-B365-FA827F298A0F}" srcOrd="4" destOrd="0" presId="urn:microsoft.com/office/officeart/2005/8/layout/cycle6"/>
    <dgm:cxn modelId="{250BBFE6-677A-4453-A6BD-AE6A2E9F0CC0}" type="presParOf" srcId="{4BA5DE8B-0288-4994-A4EA-61C2704FC296}" destId="{8D77BCD9-D2A8-49E9-98D8-49A1697363A4}" srcOrd="5" destOrd="0" presId="urn:microsoft.com/office/officeart/2005/8/layout/cycle6"/>
    <dgm:cxn modelId="{5933C34B-57FB-4FDF-948E-9184C83F055A}" type="presParOf" srcId="{4BA5DE8B-0288-4994-A4EA-61C2704FC296}" destId="{21E97482-9F93-4373-B51E-6F3B24494324}" srcOrd="6" destOrd="0" presId="urn:microsoft.com/office/officeart/2005/8/layout/cycle6"/>
    <dgm:cxn modelId="{CA7F02AD-C9BA-4F0B-9A2D-A461F9B21613}" type="presParOf" srcId="{4BA5DE8B-0288-4994-A4EA-61C2704FC296}" destId="{69E5F67F-9D94-4C85-B36A-22E213271257}" srcOrd="7" destOrd="0" presId="urn:microsoft.com/office/officeart/2005/8/layout/cycle6"/>
    <dgm:cxn modelId="{E15DA186-EC01-4D5A-A089-48C006EE685B}" type="presParOf" srcId="{4BA5DE8B-0288-4994-A4EA-61C2704FC296}" destId="{78C6F087-971C-499A-B8A5-05DB0DC62471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CC42-D141-435F-B36D-B02C13130049}" type="datetimeFigureOut">
              <a:rPr lang="es-CO" smtClean="0"/>
              <a:t>26/05/2017</a:t>
            </a:fld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429" y="6309320"/>
            <a:ext cx="484955" cy="453007"/>
          </a:xfrm>
          <a:prstGeom prst="rect">
            <a:avLst/>
          </a:prstGeom>
        </p:spPr>
      </p:pic>
      <p:sp>
        <p:nvSpPr>
          <p:cNvPr id="10" name="CuadroTexto 9"/>
          <p:cNvSpPr txBox="1"/>
          <p:nvPr userDrawn="1"/>
        </p:nvSpPr>
        <p:spPr>
          <a:xfrm>
            <a:off x="6228184" y="6495147"/>
            <a:ext cx="13708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 smtClean="0">
                <a:solidFill>
                  <a:schemeClr val="bg1">
                    <a:lumMod val="65000"/>
                  </a:schemeClr>
                </a:solidFill>
              </a:rPr>
              <a:t>roberto@ortegon.com</a:t>
            </a:r>
            <a:endParaRPr lang="es-CO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36340"/>
            <a:ext cx="72393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37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2CC42-D141-435F-B36D-B02C13130049}" type="datetimeFigureOut">
              <a:rPr lang="es-CO" smtClean="0"/>
              <a:t>26/05/2017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CEFBF-3946-4008-BD27-68B34D0804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392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0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693" y="980728"/>
            <a:ext cx="5359643" cy="535964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876146" y="2635209"/>
            <a:ext cx="20496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0" dirty="0" smtClean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</a:rPr>
              <a:t>GESTÍÓN </a:t>
            </a:r>
          </a:p>
          <a:p>
            <a:pPr algn="ctr"/>
            <a:r>
              <a:rPr lang="es-CO" sz="2000" b="0" dirty="0" smtClean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</a:rPr>
              <a:t>DEL PROCESO </a:t>
            </a:r>
          </a:p>
          <a:p>
            <a:pPr algn="ctr"/>
            <a:r>
              <a:rPr lang="es-CO" sz="2000" b="0" dirty="0" smtClean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</a:rPr>
              <a:t>DEPORTIVO EN EL </a:t>
            </a:r>
          </a:p>
          <a:p>
            <a:pPr algn="ctr"/>
            <a:r>
              <a:rPr lang="es-CO" sz="2000" b="0" dirty="0" smtClean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</a:rPr>
              <a:t>MARCO DE LA </a:t>
            </a:r>
          </a:p>
          <a:p>
            <a:pPr algn="ctr"/>
            <a:r>
              <a:rPr lang="es-CO" sz="2000" b="0" dirty="0" smtClean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</a:rPr>
              <a:t>AGENDA GLOBAL </a:t>
            </a:r>
          </a:p>
          <a:p>
            <a:pPr algn="ctr"/>
            <a:r>
              <a:rPr lang="es-CO" sz="2000" b="0" dirty="0" smtClean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</a:rPr>
              <a:t>2030</a:t>
            </a:r>
            <a:endParaRPr lang="es-CO" sz="2000" b="0" dirty="0">
              <a:solidFill>
                <a:srgbClr val="002060"/>
              </a:solidFill>
              <a:effectLst/>
              <a:latin typeface="Franklin Gothic Medium Cond" panose="020B06060304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072558" y="5086925"/>
            <a:ext cx="174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 smtClean="0">
                <a:solidFill>
                  <a:srgbClr val="002060"/>
                </a:solidFill>
                <a:latin typeface="Franklin Gothic Medium Cond" panose="020B0606030402020204" pitchFamily="34" charset="0"/>
              </a:rPr>
              <a:t>Por</a:t>
            </a:r>
          </a:p>
          <a:p>
            <a:r>
              <a:rPr lang="es-CO" sz="1200" dirty="0" smtClean="0">
                <a:solidFill>
                  <a:srgbClr val="002060"/>
                </a:solidFill>
                <a:latin typeface="Franklin Gothic Medium Cond" panose="020B0606030402020204" pitchFamily="34" charset="0"/>
              </a:rPr>
              <a:t>ROBERTO ORTEGÓN YÁÑEZ</a:t>
            </a:r>
          </a:p>
          <a:p>
            <a:r>
              <a:rPr lang="es-CO" sz="1200" dirty="0" smtClean="0">
                <a:solidFill>
                  <a:srgbClr val="002060"/>
                </a:solidFill>
                <a:latin typeface="Franklin Gothic Medium Cond" panose="020B0606030402020204" pitchFamily="34" charset="0"/>
              </a:rPr>
              <a:t>Consultor Políticas Públicas</a:t>
            </a:r>
            <a:endParaRPr lang="es-CO" sz="1200" dirty="0">
              <a:solidFill>
                <a:srgbClr val="002060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200251"/>
              </p:ext>
            </p:extLst>
          </p:nvPr>
        </p:nvGraphicFramePr>
        <p:xfrm>
          <a:off x="107504" y="5794464"/>
          <a:ext cx="89289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 EL DEPORTE EN </a:t>
                      </a:r>
                      <a:r>
                        <a:rPr lang="es-CO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LA AGENDA GLOBAL 2030</a:t>
                      </a:r>
                      <a:endParaRPr lang="es-CO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12 Rectángulo redondeado"/>
          <p:cNvSpPr/>
          <p:nvPr/>
        </p:nvSpPr>
        <p:spPr>
          <a:xfrm>
            <a:off x="2483768" y="1135484"/>
            <a:ext cx="460851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Dimensión humana del modelo de gestión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88840"/>
            <a:ext cx="25400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333242"/>
              </p:ext>
            </p:extLst>
          </p:nvPr>
        </p:nvGraphicFramePr>
        <p:xfrm>
          <a:off x="107504" y="5794464"/>
          <a:ext cx="89289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 EL DEPORTE EN </a:t>
                      </a:r>
                      <a:r>
                        <a:rPr lang="es-CO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LA AGENDA GLOBAL 2030</a:t>
                      </a:r>
                      <a:endParaRPr lang="es-CO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12 Rectángulo redondeado"/>
          <p:cNvSpPr/>
          <p:nvPr/>
        </p:nvSpPr>
        <p:spPr>
          <a:xfrm>
            <a:off x="2483768" y="1135484"/>
            <a:ext cx="460851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Dimensión humana del modelo de gestión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88840"/>
            <a:ext cx="2540000" cy="3683000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276859744"/>
              </p:ext>
            </p:extLst>
          </p:nvPr>
        </p:nvGraphicFramePr>
        <p:xfrm>
          <a:off x="611560" y="2348880"/>
          <a:ext cx="8064896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589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276097"/>
              </p:ext>
            </p:extLst>
          </p:nvPr>
        </p:nvGraphicFramePr>
        <p:xfrm>
          <a:off x="107504" y="5794464"/>
          <a:ext cx="89289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 EL DEPORTE EN </a:t>
                      </a:r>
                      <a:r>
                        <a:rPr lang="es-CO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LA AGENDA GLOBAL 2030</a:t>
                      </a:r>
                      <a:endParaRPr lang="es-CO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12 Rectángulo redondeado"/>
          <p:cNvSpPr/>
          <p:nvPr/>
        </p:nvSpPr>
        <p:spPr>
          <a:xfrm>
            <a:off x="2483768" y="1135484"/>
            <a:ext cx="460851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Dimensión humana del modelo de gestión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52" y="1988840"/>
            <a:ext cx="2540000" cy="3683000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85133654"/>
              </p:ext>
            </p:extLst>
          </p:nvPr>
        </p:nvGraphicFramePr>
        <p:xfrm>
          <a:off x="611560" y="2348880"/>
          <a:ext cx="8064896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ángulo redondeado 1"/>
          <p:cNvSpPr/>
          <p:nvPr/>
        </p:nvSpPr>
        <p:spPr>
          <a:xfrm>
            <a:off x="539552" y="4437112"/>
            <a:ext cx="2448272" cy="10801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rgbClr val="002060"/>
                </a:solidFill>
              </a:rPr>
              <a:t>INTERDEPENDENCIA</a:t>
            </a:r>
          </a:p>
          <a:p>
            <a:pPr algn="ctr"/>
            <a:r>
              <a:rPr lang="es-CO" sz="1600" dirty="0" smtClean="0">
                <a:solidFill>
                  <a:srgbClr val="002060"/>
                </a:solidFill>
              </a:rPr>
              <a:t>-Coordinación</a:t>
            </a:r>
          </a:p>
          <a:p>
            <a:pPr marL="285750" indent="-285750" algn="ctr">
              <a:buFontTx/>
              <a:buChar char="-"/>
            </a:pPr>
            <a:r>
              <a:rPr lang="es-CO" sz="1600" dirty="0" smtClean="0">
                <a:solidFill>
                  <a:srgbClr val="002060"/>
                </a:solidFill>
              </a:rPr>
              <a:t>Articulación</a:t>
            </a:r>
          </a:p>
          <a:p>
            <a:pPr marL="285750" indent="-285750" algn="ctr">
              <a:buFontTx/>
              <a:buChar char="-"/>
            </a:pPr>
            <a:r>
              <a:rPr lang="es-CO" sz="1600" dirty="0" smtClean="0">
                <a:solidFill>
                  <a:srgbClr val="002060"/>
                </a:solidFill>
              </a:rPr>
              <a:t>Armonización</a:t>
            </a:r>
            <a:endParaRPr lang="es-CO" sz="1600" dirty="0">
              <a:solidFill>
                <a:srgbClr val="002060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6300192" y="4437112"/>
            <a:ext cx="2448272" cy="10801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rgbClr val="002060"/>
                </a:solidFill>
              </a:rPr>
              <a:t>ENFOQUE DE DERECHOS</a:t>
            </a:r>
          </a:p>
          <a:p>
            <a:pPr algn="ctr"/>
            <a:r>
              <a:rPr lang="es-CO" sz="1200" dirty="0" smtClean="0">
                <a:solidFill>
                  <a:srgbClr val="002060"/>
                </a:solidFill>
              </a:rPr>
              <a:t>PERSPECTIVA POBLACIONAL</a:t>
            </a:r>
          </a:p>
          <a:p>
            <a:pPr algn="ctr"/>
            <a:r>
              <a:rPr lang="es-CO" sz="1200" dirty="0" smtClean="0">
                <a:solidFill>
                  <a:srgbClr val="002060"/>
                </a:solidFill>
              </a:rPr>
              <a:t>DIMENSION TERRITORIAL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199289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79512" y="3501008"/>
            <a:ext cx="8784976" cy="940252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latin typeface="Agency FB" panose="020B0503020202020204" pitchFamily="34" charset="0"/>
              </a:rPr>
              <a:t>POBLACIONES SALUDABLES                                                                                                                          EDUCACIÓN DE CALIDAD                            </a:t>
            </a:r>
            <a:endParaRPr lang="es-CO" sz="1600" dirty="0">
              <a:latin typeface="Agency FB" panose="020B0503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31117"/>
              </p:ext>
            </p:extLst>
          </p:nvPr>
        </p:nvGraphicFramePr>
        <p:xfrm>
          <a:off x="107504" y="5794464"/>
          <a:ext cx="89289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 EL DEPORTE EN </a:t>
                      </a:r>
                      <a:r>
                        <a:rPr lang="es-CO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LA AGENDA GLOBAL 2030</a:t>
                      </a:r>
                      <a:endParaRPr lang="es-CO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12 Rectángulo redondeado"/>
          <p:cNvSpPr/>
          <p:nvPr/>
        </p:nvSpPr>
        <p:spPr>
          <a:xfrm>
            <a:off x="2483768" y="1135484"/>
            <a:ext cx="460851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deporte en la agenda global 2030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631" y="1988840"/>
            <a:ext cx="4033986" cy="372309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337090" y="3619555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dirty="0" smtClean="0">
                <a:latin typeface="Agency FB" panose="020B0503020202020204" pitchFamily="34" charset="0"/>
              </a:rPr>
              <a:t>DEPORTE</a:t>
            </a:r>
            <a:endParaRPr lang="es-CO" sz="2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070040"/>
              </p:ext>
            </p:extLst>
          </p:nvPr>
        </p:nvGraphicFramePr>
        <p:xfrm>
          <a:off x="107504" y="5794464"/>
          <a:ext cx="89289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2. ESCENARIO PARA LA GESTIÓN DEL DEPORTE</a:t>
                      </a:r>
                      <a:endParaRPr lang="es-CO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12 Rectángulo redondeado"/>
          <p:cNvSpPr/>
          <p:nvPr/>
        </p:nvSpPr>
        <p:spPr>
          <a:xfrm>
            <a:off x="2483768" y="1135484"/>
            <a:ext cx="460851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Función social del deporte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988840"/>
            <a:ext cx="4033986" cy="372309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147432" y="3250223"/>
            <a:ext cx="1282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dirty="0" smtClean="0">
                <a:latin typeface="Agency FB" panose="020B0503020202020204" pitchFamily="34" charset="0"/>
              </a:rPr>
              <a:t>LA</a:t>
            </a:r>
            <a:r>
              <a:rPr lang="es-CO" sz="2400" dirty="0">
                <a:latin typeface="Agency FB" panose="020B0503020202020204" pitchFamily="34" charset="0"/>
              </a:rPr>
              <a:t> </a:t>
            </a:r>
            <a:r>
              <a:rPr lang="es-CO" sz="2400" dirty="0" smtClean="0">
                <a:latin typeface="Agency FB" panose="020B0503020202020204" pitchFamily="34" charset="0"/>
              </a:rPr>
              <a:t>GESTIÓN</a:t>
            </a:r>
          </a:p>
          <a:p>
            <a:pPr algn="ctr"/>
            <a:r>
              <a:rPr lang="es-CO" sz="2400" dirty="0" smtClean="0">
                <a:latin typeface="Agency FB" panose="020B0503020202020204" pitchFamily="34" charset="0"/>
              </a:rPr>
              <a:t> DEL </a:t>
            </a:r>
          </a:p>
          <a:p>
            <a:pPr algn="ctr"/>
            <a:r>
              <a:rPr lang="es-CO" sz="2400" dirty="0" smtClean="0">
                <a:latin typeface="Agency FB" panose="020B0503020202020204" pitchFamily="34" charset="0"/>
              </a:rPr>
              <a:t>DEPORTE</a:t>
            </a:r>
            <a:endParaRPr lang="es-CO" sz="2400" dirty="0">
              <a:latin typeface="Agency FB" panose="020B0503020202020204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667414383"/>
              </p:ext>
            </p:extLst>
          </p:nvPr>
        </p:nvGraphicFramePr>
        <p:xfrm>
          <a:off x="611560" y="2348880"/>
          <a:ext cx="8064896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465369" y="4742486"/>
            <a:ext cx="20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Desarrollo Humano</a:t>
            </a:r>
            <a:endParaRPr lang="es-CO" dirty="0"/>
          </a:p>
        </p:txBody>
      </p:sp>
      <p:sp>
        <p:nvSpPr>
          <p:cNvPr id="10" name="CuadroTexto 9"/>
          <p:cNvSpPr txBox="1"/>
          <p:nvPr/>
        </p:nvSpPr>
        <p:spPr>
          <a:xfrm>
            <a:off x="6588224" y="4742486"/>
            <a:ext cx="210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Bienestar y Felicidad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921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042755"/>
              </p:ext>
            </p:extLst>
          </p:nvPr>
        </p:nvGraphicFramePr>
        <p:xfrm>
          <a:off x="107504" y="5794464"/>
          <a:ext cx="89289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2. ESCENARIO PARA LA GESTIÓN DEL</a:t>
                      </a:r>
                      <a:r>
                        <a:rPr lang="es-CO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DEPORTE</a:t>
                      </a:r>
                      <a:endParaRPr lang="es-CO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12 Rectángulo redondeado"/>
          <p:cNvSpPr/>
          <p:nvPr/>
        </p:nvSpPr>
        <p:spPr>
          <a:xfrm>
            <a:off x="2483768" y="1135484"/>
            <a:ext cx="460851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deporte en la estructura del estado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89945050"/>
              </p:ext>
            </p:extLst>
          </p:nvPr>
        </p:nvGraphicFramePr>
        <p:xfrm>
          <a:off x="899592" y="2348880"/>
          <a:ext cx="612068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666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3923928" y="2780928"/>
            <a:ext cx="35283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4211960" y="3789040"/>
            <a:ext cx="35283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5151991" y="4797152"/>
            <a:ext cx="35283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676489"/>
              </p:ext>
            </p:extLst>
          </p:nvPr>
        </p:nvGraphicFramePr>
        <p:xfrm>
          <a:off x="107504" y="5794464"/>
          <a:ext cx="89289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2. ESCENARIO PARA LA GESTIÓN DEL DEPORTE</a:t>
                      </a:r>
                      <a:endParaRPr lang="es-CO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12 Rectángulo redondeado"/>
          <p:cNvSpPr/>
          <p:nvPr/>
        </p:nvSpPr>
        <p:spPr>
          <a:xfrm>
            <a:off x="2483768" y="1135484"/>
            <a:ext cx="460851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deporte en la estructura del estado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57125052"/>
              </p:ext>
            </p:extLst>
          </p:nvPr>
        </p:nvGraphicFramePr>
        <p:xfrm>
          <a:off x="899592" y="2348880"/>
          <a:ext cx="612068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9625978"/>
              </p:ext>
            </p:extLst>
          </p:nvPr>
        </p:nvGraphicFramePr>
        <p:xfrm>
          <a:off x="5652120" y="2348880"/>
          <a:ext cx="5112568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000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172927"/>
              </p:ext>
            </p:extLst>
          </p:nvPr>
        </p:nvGraphicFramePr>
        <p:xfrm>
          <a:off x="107504" y="5794464"/>
          <a:ext cx="89289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2. ESCENARIO PARA LA GESTIÓN DEL</a:t>
                      </a:r>
                      <a:r>
                        <a:rPr lang="es-CO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DEPORTE</a:t>
                      </a:r>
                      <a:endParaRPr lang="es-CO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12 Rectángulo redondeado"/>
          <p:cNvSpPr/>
          <p:nvPr/>
        </p:nvSpPr>
        <p:spPr>
          <a:xfrm>
            <a:off x="2483768" y="1135484"/>
            <a:ext cx="460851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deporte hace parte de la política social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88104645"/>
              </p:ext>
            </p:extLst>
          </p:nvPr>
        </p:nvGraphicFramePr>
        <p:xfrm>
          <a:off x="1691680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419872" y="3717032"/>
            <a:ext cx="2761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Sentencia C-221 de 2011</a:t>
            </a:r>
            <a:endParaRPr lang="es-CO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876256" y="2432220"/>
            <a:ext cx="20374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 smtClean="0"/>
              <a:t>Estrategias</a:t>
            </a:r>
          </a:p>
          <a:p>
            <a:pPr algn="ctr"/>
            <a:r>
              <a:rPr lang="es-CO" dirty="0" smtClean="0"/>
              <a:t>Diferenciadas</a:t>
            </a:r>
          </a:p>
          <a:p>
            <a:pPr algn="ctr"/>
            <a:endParaRPr lang="es-CO" dirty="0"/>
          </a:p>
          <a:p>
            <a:pPr algn="ctr"/>
            <a:r>
              <a:rPr lang="es-CO" dirty="0" smtClean="0"/>
              <a:t>Agenda global 2030</a:t>
            </a:r>
          </a:p>
          <a:p>
            <a:pPr algn="ctr"/>
            <a:r>
              <a:rPr lang="es-CO" dirty="0" smtClean="0"/>
              <a:t>Metas Nacionales</a:t>
            </a:r>
          </a:p>
          <a:p>
            <a:pPr algn="ctr"/>
            <a:r>
              <a:rPr lang="es-CO" dirty="0" smtClean="0"/>
              <a:t>(</a:t>
            </a:r>
            <a:r>
              <a:rPr lang="es-CO" sz="1400" dirty="0" smtClean="0"/>
              <a:t>CPC-PND</a:t>
            </a:r>
            <a:r>
              <a:rPr lang="es-CO" dirty="0" smtClean="0"/>
              <a:t>)</a:t>
            </a:r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395536" y="2439759"/>
            <a:ext cx="19920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Interdependencia</a:t>
            </a:r>
          </a:p>
          <a:p>
            <a:r>
              <a:rPr lang="es-CO" dirty="0" smtClean="0"/>
              <a:t>y subordinación </a:t>
            </a:r>
          </a:p>
          <a:p>
            <a:r>
              <a:rPr lang="es-CO" dirty="0" smtClean="0"/>
              <a:t>a las mismas metas</a:t>
            </a:r>
          </a:p>
          <a:p>
            <a:endParaRPr lang="es-CO" dirty="0"/>
          </a:p>
          <a:p>
            <a:r>
              <a:rPr lang="es-CO" dirty="0" smtClean="0"/>
              <a:t>Arts. 365/366 CPC</a:t>
            </a:r>
            <a:endParaRPr lang="es-CO" dirty="0"/>
          </a:p>
        </p:txBody>
      </p:sp>
      <p:sp>
        <p:nvSpPr>
          <p:cNvPr id="7" name="Elipse 6"/>
          <p:cNvSpPr/>
          <p:nvPr/>
        </p:nvSpPr>
        <p:spPr>
          <a:xfrm>
            <a:off x="35496" y="1988840"/>
            <a:ext cx="2448272" cy="2592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lipse 9"/>
          <p:cNvSpPr/>
          <p:nvPr/>
        </p:nvSpPr>
        <p:spPr>
          <a:xfrm>
            <a:off x="6662213" y="1874740"/>
            <a:ext cx="2448272" cy="2592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64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213980"/>
              </p:ext>
            </p:extLst>
          </p:nvPr>
        </p:nvGraphicFramePr>
        <p:xfrm>
          <a:off x="107504" y="5794464"/>
          <a:ext cx="89289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2. ESCENARIO PARA LA GESTIÓN DEL DEPORTE</a:t>
                      </a:r>
                      <a:endParaRPr lang="es-CO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12 Rectángulo redondeado"/>
          <p:cNvSpPr/>
          <p:nvPr/>
        </p:nvSpPr>
        <p:spPr>
          <a:xfrm>
            <a:off x="2483768" y="1135484"/>
            <a:ext cx="460851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Función estratégica de la salud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480" y="2182552"/>
            <a:ext cx="3235288" cy="32352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3284984" cy="3284984"/>
          </a:xfrm>
          <a:prstGeom prst="rect">
            <a:avLst/>
          </a:prstGeom>
        </p:spPr>
      </p:pic>
      <p:sp>
        <p:nvSpPr>
          <p:cNvPr id="10" name="Cerrar llave 9"/>
          <p:cNvSpPr/>
          <p:nvPr/>
        </p:nvSpPr>
        <p:spPr>
          <a:xfrm>
            <a:off x="3851920" y="2132856"/>
            <a:ext cx="1368152" cy="3168352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60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213980"/>
              </p:ext>
            </p:extLst>
          </p:nvPr>
        </p:nvGraphicFramePr>
        <p:xfrm>
          <a:off x="107504" y="5794464"/>
          <a:ext cx="89289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2. ESCENARIO PARA LA GESTIÓN DEL DEPORTE</a:t>
                      </a:r>
                      <a:endParaRPr lang="es-CO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12 Rectángulo redondeado"/>
          <p:cNvSpPr/>
          <p:nvPr/>
        </p:nvSpPr>
        <p:spPr>
          <a:xfrm>
            <a:off x="2483768" y="1135484"/>
            <a:ext cx="460851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Función estratégica de la educación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76" y="2060848"/>
            <a:ext cx="5352884" cy="3600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159319"/>
            <a:ext cx="2520280" cy="348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397683"/>
              </p:ext>
            </p:extLst>
          </p:nvPr>
        </p:nvGraphicFramePr>
        <p:xfrm>
          <a:off x="611560" y="2204864"/>
          <a:ext cx="8028384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7128"/>
                <a:gridCol w="233836"/>
                <a:gridCol w="65474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6600" dirty="0" smtClean="0"/>
                        <a:t>1.</a:t>
                      </a:r>
                      <a:endParaRPr lang="es-CO" sz="6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2400" b="1" dirty="0" smtClean="0"/>
                    </a:p>
                    <a:p>
                      <a:pPr algn="ctr"/>
                      <a:r>
                        <a:rPr lang="es-CO" sz="2400" b="1" dirty="0" smtClean="0"/>
                        <a:t>EL DEPORTE</a:t>
                      </a:r>
                      <a:r>
                        <a:rPr lang="es-CO" sz="2400" b="1" baseline="0" dirty="0" smtClean="0"/>
                        <a:t> EN LA AGENDA GLOBAL 2030</a:t>
                      </a:r>
                      <a:endParaRPr lang="es-CO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6600" dirty="0" smtClean="0"/>
                        <a:t>2</a:t>
                      </a:r>
                      <a:endParaRPr lang="es-CO" sz="6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2400" b="1" dirty="0" smtClean="0"/>
                    </a:p>
                    <a:p>
                      <a:pPr algn="ctr"/>
                      <a:r>
                        <a:rPr lang="es-CO" sz="2400" b="1" dirty="0" smtClean="0"/>
                        <a:t>ESCENARIO PARA</a:t>
                      </a:r>
                      <a:r>
                        <a:rPr lang="es-CO" sz="2400" b="1" baseline="0" dirty="0" smtClean="0"/>
                        <a:t> LA GESTIÓN DEL DEPORTE</a:t>
                      </a:r>
                      <a:endParaRPr lang="es-CO" sz="24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6600" dirty="0" smtClean="0"/>
                        <a:t>3</a:t>
                      </a:r>
                      <a:endParaRPr lang="es-CO" sz="6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2400" b="1" dirty="0" smtClean="0"/>
                    </a:p>
                    <a:p>
                      <a:pPr algn="ctr"/>
                      <a:r>
                        <a:rPr lang="es-CO" sz="2400" b="1" dirty="0" smtClean="0"/>
                        <a:t>REPENSAR</a:t>
                      </a:r>
                      <a:r>
                        <a:rPr lang="es-CO" sz="2400" b="1" baseline="0" dirty="0" smtClean="0"/>
                        <a:t> LA GESTIÓN DEL PROCESO DEPORTIVO</a:t>
                      </a:r>
                      <a:endParaRPr lang="es-CO" sz="2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180412"/>
              </p:ext>
            </p:extLst>
          </p:nvPr>
        </p:nvGraphicFramePr>
        <p:xfrm>
          <a:off x="107504" y="5794464"/>
          <a:ext cx="89289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LA</a:t>
                      </a:r>
                      <a:r>
                        <a:rPr lang="es-CO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GESTIÓN DEL PROCESO DEPORTIVO EN EL MARCO DE LA AGENDA GLOBAL 2030</a:t>
                      </a:r>
                      <a:endParaRPr lang="es-CO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80728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3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/>
          </p:nvPr>
        </p:nvGraphicFramePr>
        <p:xfrm>
          <a:off x="1115616" y="1628800"/>
          <a:ext cx="70567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107504" y="5794464"/>
          <a:ext cx="89289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2. ESCENARIO PARA LA GESTIÓN DEL DEPORTE</a:t>
                      </a:r>
                      <a:endParaRPr lang="es-CO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12 Rectángulo redondeado"/>
          <p:cNvSpPr/>
          <p:nvPr/>
        </p:nvSpPr>
        <p:spPr>
          <a:xfrm>
            <a:off x="2483768" y="1135484"/>
            <a:ext cx="460851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Función estratégica del deporte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99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43102604"/>
              </p:ext>
            </p:extLst>
          </p:nvPr>
        </p:nvGraphicFramePr>
        <p:xfrm>
          <a:off x="1763688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093012"/>
              </p:ext>
            </p:extLst>
          </p:nvPr>
        </p:nvGraphicFramePr>
        <p:xfrm>
          <a:off x="107504" y="5794464"/>
          <a:ext cx="89289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bg1"/>
                          </a:solidFill>
                        </a:rPr>
                        <a:t>3.</a:t>
                      </a:r>
                      <a:r>
                        <a:rPr lang="es-CO" sz="1600" baseline="0" dirty="0" smtClean="0">
                          <a:solidFill>
                            <a:schemeClr val="bg1"/>
                          </a:solidFill>
                        </a:rPr>
                        <a:t> REPENSAR LA GESTIÓN DEL PROCESO DEPORTIVO</a:t>
                      </a:r>
                      <a:endParaRPr lang="es-CO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6" name="12 Rectángulo redondeado"/>
          <p:cNvSpPr/>
          <p:nvPr/>
        </p:nvSpPr>
        <p:spPr>
          <a:xfrm>
            <a:off x="2483768" y="1135484"/>
            <a:ext cx="460851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portunidad para el deporte 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74" y="191683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093012"/>
              </p:ext>
            </p:extLst>
          </p:nvPr>
        </p:nvGraphicFramePr>
        <p:xfrm>
          <a:off x="107504" y="5794464"/>
          <a:ext cx="89289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bg1"/>
                          </a:solidFill>
                        </a:rPr>
                        <a:t>3.</a:t>
                      </a:r>
                      <a:r>
                        <a:rPr lang="es-CO" sz="1600" baseline="0" dirty="0" smtClean="0">
                          <a:solidFill>
                            <a:schemeClr val="bg1"/>
                          </a:solidFill>
                        </a:rPr>
                        <a:t> REPENSAR LA GESTIÓN DEL PROCESO DEPORTIVO</a:t>
                      </a:r>
                      <a:endParaRPr lang="es-CO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6" name="12 Rectángulo redondeado"/>
          <p:cNvSpPr/>
          <p:nvPr/>
        </p:nvSpPr>
        <p:spPr>
          <a:xfrm>
            <a:off x="2483768" y="1135484"/>
            <a:ext cx="460851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global oportunidad para el deporte pero…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74" y="1916832"/>
            <a:ext cx="2857500" cy="1600200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178343608"/>
              </p:ext>
            </p:extLst>
          </p:nvPr>
        </p:nvGraphicFramePr>
        <p:xfrm>
          <a:off x="395536" y="2060848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 redondeado 7"/>
          <p:cNvSpPr/>
          <p:nvPr/>
        </p:nvSpPr>
        <p:spPr>
          <a:xfrm>
            <a:off x="3719314" y="4725144"/>
            <a:ext cx="2148830" cy="86409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La prescripción del deporte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60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547224"/>
            <a:ext cx="2952328" cy="1970008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093012"/>
              </p:ext>
            </p:extLst>
          </p:nvPr>
        </p:nvGraphicFramePr>
        <p:xfrm>
          <a:off x="107504" y="5794464"/>
          <a:ext cx="89289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bg1"/>
                          </a:solidFill>
                        </a:rPr>
                        <a:t>3.</a:t>
                      </a:r>
                      <a:r>
                        <a:rPr lang="es-CO" sz="1600" baseline="0" dirty="0" smtClean="0">
                          <a:solidFill>
                            <a:schemeClr val="bg1"/>
                          </a:solidFill>
                        </a:rPr>
                        <a:t> REPENSAR LA GESTIÓN DEL PROCESO DEPORTIVO</a:t>
                      </a:r>
                      <a:endParaRPr lang="es-CO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6" name="12 Rectángulo redondeado"/>
          <p:cNvSpPr/>
          <p:nvPr/>
        </p:nvSpPr>
        <p:spPr>
          <a:xfrm>
            <a:off x="2483768" y="1135484"/>
            <a:ext cx="460851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gestión diferenciada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347041"/>
              </p:ext>
            </p:extLst>
          </p:nvPr>
        </p:nvGraphicFramePr>
        <p:xfrm>
          <a:off x="1187624" y="5290408"/>
          <a:ext cx="69847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DE LA COBERTURA A LA CALIDAD DEL DEPORTE</a:t>
                      </a:r>
                      <a:endParaRPr lang="es-CO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827012"/>
              </p:ext>
            </p:extLst>
          </p:nvPr>
        </p:nvGraphicFramePr>
        <p:xfrm>
          <a:off x="1187624" y="2204864"/>
          <a:ext cx="6984775" cy="1320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396955"/>
                <a:gridCol w="1396955"/>
                <a:gridCol w="1396955"/>
                <a:gridCol w="1396955"/>
                <a:gridCol w="13969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Modalidad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Práctica</a:t>
                      </a:r>
                      <a:r>
                        <a:rPr lang="es-CO" sz="1600" baseline="0" dirty="0" smtClean="0"/>
                        <a:t> voluntaria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Atletas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Deportista</a:t>
                      </a:r>
                      <a:r>
                        <a:rPr lang="es-CO" sz="1600" baseline="0" dirty="0" smtClean="0"/>
                        <a:t> Universitario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Deportistas Escolares</a:t>
                      </a:r>
                      <a:endParaRPr lang="es-CO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Cobertura*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27 Millones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190 mil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211 mil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2 Millones </a:t>
                      </a:r>
                      <a:endParaRPr lang="es-CO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Déficit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40%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N.A.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N.A.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80%</a:t>
                      </a:r>
                      <a:endParaRPr lang="es-CO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1187624" y="357301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* La gestión de los servicios sociales amparados en el reconocimiento como derechos  es la universalidad de la cobertura, mediante estrategias diferenciadas.</a:t>
            </a:r>
            <a:endParaRPr lang="es-CO" sz="1400" dirty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056759563"/>
              </p:ext>
            </p:extLst>
          </p:nvPr>
        </p:nvGraphicFramePr>
        <p:xfrm>
          <a:off x="1475656" y="4109473"/>
          <a:ext cx="6096000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ángulo 1"/>
          <p:cNvSpPr/>
          <p:nvPr/>
        </p:nvSpPr>
        <p:spPr>
          <a:xfrm>
            <a:off x="1187624" y="2204864"/>
            <a:ext cx="6984776" cy="345638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41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093012"/>
              </p:ext>
            </p:extLst>
          </p:nvPr>
        </p:nvGraphicFramePr>
        <p:xfrm>
          <a:off x="107504" y="5794464"/>
          <a:ext cx="89289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bg1"/>
                          </a:solidFill>
                        </a:rPr>
                        <a:t>3.</a:t>
                      </a:r>
                      <a:r>
                        <a:rPr lang="es-CO" sz="1600" baseline="0" dirty="0" smtClean="0">
                          <a:solidFill>
                            <a:schemeClr val="bg1"/>
                          </a:solidFill>
                        </a:rPr>
                        <a:t> REPENSAR LA GESTIÓN DEL PROCESO DEPORTIVO</a:t>
                      </a:r>
                      <a:endParaRPr lang="es-CO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6" name="12 Rectángulo redondeado"/>
          <p:cNvSpPr/>
          <p:nvPr/>
        </p:nvSpPr>
        <p:spPr>
          <a:xfrm>
            <a:off x="2483768" y="1135484"/>
            <a:ext cx="460851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olíticas deportivas en la agenda global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261104"/>
              </p:ext>
            </p:extLst>
          </p:nvPr>
        </p:nvGraphicFramePr>
        <p:xfrm>
          <a:off x="1619672" y="5290408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DE LA COBERTURA A LA CALIDAD DEL DEPORTE</a:t>
                      </a:r>
                      <a:endParaRPr lang="es-CO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13692749"/>
              </p:ext>
            </p:extLst>
          </p:nvPr>
        </p:nvGraphicFramePr>
        <p:xfrm>
          <a:off x="1187624" y="2060848"/>
          <a:ext cx="7200800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724128" y="4653136"/>
            <a:ext cx="25010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 smtClean="0"/>
              <a:t>Fuente: Plan decenal del deporte 2009-2019</a:t>
            </a:r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314032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093012"/>
              </p:ext>
            </p:extLst>
          </p:nvPr>
        </p:nvGraphicFramePr>
        <p:xfrm>
          <a:off x="107504" y="5794464"/>
          <a:ext cx="89289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bg1"/>
                          </a:solidFill>
                        </a:rPr>
                        <a:t>3.</a:t>
                      </a:r>
                      <a:r>
                        <a:rPr lang="es-CO" sz="1600" baseline="0" dirty="0" smtClean="0">
                          <a:solidFill>
                            <a:schemeClr val="bg1"/>
                          </a:solidFill>
                        </a:rPr>
                        <a:t> REPENSAR LA GESTIÓN DEL PROCESO DEPORTIVO</a:t>
                      </a:r>
                      <a:endParaRPr lang="es-CO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6" name="12 Rectángulo redondeado"/>
          <p:cNvSpPr/>
          <p:nvPr/>
        </p:nvSpPr>
        <p:spPr>
          <a:xfrm>
            <a:off x="2483768" y="1135484"/>
            <a:ext cx="460851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olíticas deportivas en la agenda global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378956"/>
              </p:ext>
            </p:extLst>
          </p:nvPr>
        </p:nvGraphicFramePr>
        <p:xfrm>
          <a:off x="1893976" y="5290408"/>
          <a:ext cx="57023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2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DE LA COBERTURA A LA CALIDAD DEL DEPORTE</a:t>
                      </a:r>
                      <a:endParaRPr lang="es-CO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57610630"/>
              </p:ext>
            </p:extLst>
          </p:nvPr>
        </p:nvGraphicFramePr>
        <p:xfrm>
          <a:off x="1893976" y="2636912"/>
          <a:ext cx="570236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5095330" y="5085184"/>
            <a:ext cx="25010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 smtClean="0"/>
              <a:t>Fuente: Plan decenal del deporte 2009-2019</a:t>
            </a:r>
            <a:endParaRPr lang="es-CO" sz="1000" dirty="0"/>
          </a:p>
        </p:txBody>
      </p:sp>
      <p:sp>
        <p:nvSpPr>
          <p:cNvPr id="2" name="Rectángulo 1"/>
          <p:cNvSpPr/>
          <p:nvPr/>
        </p:nvSpPr>
        <p:spPr>
          <a:xfrm>
            <a:off x="1893976" y="1988840"/>
            <a:ext cx="5702360" cy="367240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7" name="Grupo 6"/>
          <p:cNvGrpSpPr/>
          <p:nvPr/>
        </p:nvGrpSpPr>
        <p:grpSpPr>
          <a:xfrm>
            <a:off x="1893976" y="1916832"/>
            <a:ext cx="5702360" cy="549184"/>
            <a:chOff x="1203944" y="1859936"/>
            <a:chExt cx="5702360" cy="54918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" name="Rectángulo 7"/>
            <p:cNvSpPr/>
            <p:nvPr/>
          </p:nvSpPr>
          <p:spPr>
            <a:xfrm>
              <a:off x="1203944" y="1859936"/>
              <a:ext cx="5702360" cy="5491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1203944" y="1859936"/>
              <a:ext cx="5702360" cy="5491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kern="1200" dirty="0" smtClean="0"/>
                <a:t>Creación e implementación de un sistema deportivo, como estrategia de organización, coordinación y, articulación de las políticas deportivas</a:t>
              </a:r>
              <a:endParaRPr lang="es-CO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66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093012"/>
              </p:ext>
            </p:extLst>
          </p:nvPr>
        </p:nvGraphicFramePr>
        <p:xfrm>
          <a:off x="107504" y="5794464"/>
          <a:ext cx="89289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bg1"/>
                          </a:solidFill>
                        </a:rPr>
                        <a:t>3.</a:t>
                      </a:r>
                      <a:r>
                        <a:rPr lang="es-CO" sz="1600" baseline="0" dirty="0" smtClean="0">
                          <a:solidFill>
                            <a:schemeClr val="bg1"/>
                          </a:solidFill>
                        </a:rPr>
                        <a:t> REPENSAR LA GESTIÓN DEL PROCESO DEPORTIVO</a:t>
                      </a:r>
                      <a:endParaRPr lang="es-CO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6" name="12 Rectángulo redondeado"/>
          <p:cNvSpPr/>
          <p:nvPr/>
        </p:nvSpPr>
        <p:spPr>
          <a:xfrm>
            <a:off x="2483768" y="1135484"/>
            <a:ext cx="460851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Líderar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gestionar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88906267"/>
              </p:ext>
            </p:extLst>
          </p:nvPr>
        </p:nvGraphicFramePr>
        <p:xfrm>
          <a:off x="395536" y="2055812"/>
          <a:ext cx="6120680" cy="3677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ángulo redondeado 10"/>
          <p:cNvSpPr/>
          <p:nvPr/>
        </p:nvSpPr>
        <p:spPr>
          <a:xfrm>
            <a:off x="6516216" y="2276872"/>
            <a:ext cx="2160240" cy="29523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accent5">
                    <a:lumMod val="50000"/>
                  </a:schemeClr>
                </a:solidFill>
              </a:rPr>
              <a:t>1.</a:t>
            </a:r>
          </a:p>
          <a:p>
            <a:pPr algn="ctr"/>
            <a:r>
              <a:rPr lang="es-CO" dirty="0" smtClean="0">
                <a:solidFill>
                  <a:schemeClr val="accent5">
                    <a:lumMod val="50000"/>
                  </a:schemeClr>
                </a:solidFill>
              </a:rPr>
              <a:t>Reconocer el contexto</a:t>
            </a:r>
          </a:p>
          <a:p>
            <a:pPr algn="ctr"/>
            <a:r>
              <a:rPr lang="es-CO" dirty="0" smtClean="0">
                <a:solidFill>
                  <a:schemeClr val="accent5">
                    <a:lumMod val="50000"/>
                  </a:schemeClr>
                </a:solidFill>
              </a:rPr>
              <a:t>2.</a:t>
            </a:r>
          </a:p>
          <a:p>
            <a:pPr algn="ctr"/>
            <a:r>
              <a:rPr lang="es-CO" dirty="0" smtClean="0">
                <a:solidFill>
                  <a:schemeClr val="accent5">
                    <a:lumMod val="50000"/>
                  </a:schemeClr>
                </a:solidFill>
              </a:rPr>
              <a:t>Intervenir el entorno</a:t>
            </a:r>
          </a:p>
          <a:p>
            <a:pPr algn="ctr"/>
            <a:r>
              <a:rPr lang="es-CO" dirty="0" smtClean="0">
                <a:solidFill>
                  <a:schemeClr val="accent5">
                    <a:lumMod val="50000"/>
                  </a:schemeClr>
                </a:solidFill>
              </a:rPr>
              <a:t>3.</a:t>
            </a:r>
          </a:p>
          <a:p>
            <a:pPr algn="ctr"/>
            <a:r>
              <a:rPr lang="es-CO" dirty="0" smtClean="0">
                <a:solidFill>
                  <a:schemeClr val="accent5">
                    <a:lumMod val="50000"/>
                  </a:schemeClr>
                </a:solidFill>
              </a:rPr>
              <a:t>Prescribir el deporte</a:t>
            </a:r>
            <a:endParaRPr lang="es-CO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8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093012"/>
              </p:ext>
            </p:extLst>
          </p:nvPr>
        </p:nvGraphicFramePr>
        <p:xfrm>
          <a:off x="107504" y="5794464"/>
          <a:ext cx="89289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bg1"/>
                          </a:solidFill>
                        </a:rPr>
                        <a:t>3.</a:t>
                      </a:r>
                      <a:r>
                        <a:rPr lang="es-CO" sz="1600" baseline="0" dirty="0" smtClean="0">
                          <a:solidFill>
                            <a:schemeClr val="bg1"/>
                          </a:solidFill>
                        </a:rPr>
                        <a:t> REPENSAR LA GESTIÓN DEL PROCESO DEPORTIVO</a:t>
                      </a:r>
                      <a:endParaRPr lang="es-CO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6" name="12 Rectángulo redondeado"/>
          <p:cNvSpPr/>
          <p:nvPr/>
        </p:nvSpPr>
        <p:spPr>
          <a:xfrm>
            <a:off x="2483768" y="1135484"/>
            <a:ext cx="460851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Reflexión al 2030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69406453"/>
              </p:ext>
            </p:extLst>
          </p:nvPr>
        </p:nvGraphicFramePr>
        <p:xfrm>
          <a:off x="1547664" y="17835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41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63888" y="3212976"/>
            <a:ext cx="230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roberto@ortegon.com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420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31222"/>
              </p:ext>
            </p:extLst>
          </p:nvPr>
        </p:nvGraphicFramePr>
        <p:xfrm>
          <a:off x="107504" y="5794464"/>
          <a:ext cx="89289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 EL DEPORTE EN </a:t>
                      </a:r>
                      <a:r>
                        <a:rPr lang="es-CO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LA AGENDA GLOBAL 2030</a:t>
                      </a:r>
                      <a:endParaRPr lang="es-CO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12 Rectángulo redondeado"/>
          <p:cNvSpPr/>
          <p:nvPr/>
        </p:nvSpPr>
        <p:spPr>
          <a:xfrm>
            <a:off x="2483768" y="1135484"/>
            <a:ext cx="460851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Punto de partida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47890268"/>
              </p:ext>
            </p:extLst>
          </p:nvPr>
        </p:nvGraphicFramePr>
        <p:xfrm>
          <a:off x="0" y="2117080"/>
          <a:ext cx="9144000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293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56351"/>
              </p:ext>
            </p:extLst>
          </p:nvPr>
        </p:nvGraphicFramePr>
        <p:xfrm>
          <a:off x="107504" y="5794464"/>
          <a:ext cx="89289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 EL DEPORTE EN </a:t>
                      </a:r>
                      <a:r>
                        <a:rPr lang="es-CO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LA AGENDA GLOBAL 2030</a:t>
                      </a:r>
                      <a:endParaRPr lang="es-CO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996752" y="3320011"/>
            <a:ext cx="2362200" cy="1219200"/>
          </a:xfrm>
          <a:prstGeom prst="notchedRightArrow">
            <a:avLst>
              <a:gd name="adj1" fmla="val 50000"/>
              <a:gd name="adj2" fmla="val 48438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altLang="es-CO"/>
              <a:t>MOMENTO 2</a:t>
            </a:r>
            <a:endParaRPr lang="es-ES" altLang="es-CO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453952" y="4539211"/>
            <a:ext cx="2286000" cy="1219200"/>
          </a:xfrm>
          <a:prstGeom prst="notchedRightArrow">
            <a:avLst>
              <a:gd name="adj1" fmla="val 50000"/>
              <a:gd name="adj2" fmla="val 46875"/>
            </a:avLst>
          </a:prstGeom>
          <a:solidFill>
            <a:srgbClr val="DD072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altLang="es-CO">
                <a:solidFill>
                  <a:schemeClr val="bg1"/>
                </a:solidFill>
              </a:rPr>
              <a:t>MOMENTO 3</a:t>
            </a:r>
            <a:endParaRPr lang="es-ES" altLang="es-CO">
              <a:solidFill>
                <a:schemeClr val="bg1"/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539552" y="2100811"/>
            <a:ext cx="2514600" cy="1219200"/>
          </a:xfrm>
          <a:prstGeom prst="notchedRightArrow">
            <a:avLst>
              <a:gd name="adj1" fmla="val 50000"/>
              <a:gd name="adj2" fmla="val 51563"/>
            </a:avLst>
          </a:prstGeom>
          <a:solidFill>
            <a:srgbClr val="DDE202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altLang="es-CO"/>
              <a:t>MOMENTO 1</a:t>
            </a:r>
            <a:endParaRPr lang="es-ES" altLang="es-CO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4654352" y="2177011"/>
            <a:ext cx="3886200" cy="990600"/>
          </a:xfrm>
          <a:prstGeom prst="flowChartAlternateProcess">
            <a:avLst/>
          </a:prstGeom>
          <a:solidFill>
            <a:srgbClr val="DDE20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altLang="es-CO" dirty="0"/>
              <a:t>Económicas</a:t>
            </a:r>
          </a:p>
          <a:p>
            <a:pPr algn="ctr" eaLnBrk="1" hangingPunct="1"/>
            <a:r>
              <a:rPr lang="es-ES_tradnl" altLang="es-CO" dirty="0"/>
              <a:t> y  sociales (residuales</a:t>
            </a:r>
            <a:r>
              <a:rPr lang="es-ES_tradnl" altLang="es-CO" dirty="0" smtClean="0"/>
              <a:t>)</a:t>
            </a:r>
          </a:p>
          <a:p>
            <a:pPr algn="ctr" eaLnBrk="1" hangingPunct="1"/>
            <a:r>
              <a:rPr lang="es-ES_tradnl" altLang="es-CO" dirty="0" smtClean="0"/>
              <a:t>1960-1980</a:t>
            </a:r>
            <a:endParaRPr lang="es-ES" altLang="es-CO" dirty="0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4654352" y="3396211"/>
            <a:ext cx="3886200" cy="990600"/>
          </a:xfrm>
          <a:prstGeom prst="flowChartAlternateProcess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altLang="es-CO" dirty="0" smtClean="0"/>
              <a:t>Económicas-Sociales-Ambientales</a:t>
            </a:r>
          </a:p>
          <a:p>
            <a:pPr algn="ctr" eaLnBrk="1" hangingPunct="1"/>
            <a:r>
              <a:rPr lang="es-ES_tradnl" altLang="es-CO" dirty="0" smtClean="0"/>
              <a:t>1980-2000</a:t>
            </a:r>
            <a:endParaRPr lang="es-ES" altLang="es-CO" dirty="0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4654352" y="4615411"/>
            <a:ext cx="3886200" cy="990600"/>
          </a:xfrm>
          <a:prstGeom prst="flowChartAlternateProcess">
            <a:avLst/>
          </a:prstGeom>
          <a:solidFill>
            <a:srgbClr val="DD072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altLang="es-CO" dirty="0" smtClean="0">
                <a:solidFill>
                  <a:schemeClr val="bg1"/>
                </a:solidFill>
              </a:rPr>
              <a:t>Enfoque de Derechos</a:t>
            </a:r>
            <a:endParaRPr lang="es-ES" altLang="es-CO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s-ES" altLang="es-CO" dirty="0" smtClean="0">
                <a:solidFill>
                  <a:schemeClr val="bg1"/>
                </a:solidFill>
              </a:rPr>
              <a:t>Desde 2000</a:t>
            </a:r>
            <a:endParaRPr lang="es-ES_tradnl" altLang="es-CO" dirty="0" smtClean="0">
              <a:solidFill>
                <a:schemeClr val="bg1"/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781800" y="6034088"/>
            <a:ext cx="15636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s-ES_tradnl" altLang="es-CO" sz="800"/>
              <a:t>Fuente: Roberto Ortegón 2007</a:t>
            </a:r>
            <a:endParaRPr lang="es-ES" altLang="es-CO" sz="800"/>
          </a:p>
        </p:txBody>
      </p:sp>
      <p:sp>
        <p:nvSpPr>
          <p:cNvPr id="11" name="12 Rectángulo redondeado"/>
          <p:cNvSpPr/>
          <p:nvPr/>
        </p:nvSpPr>
        <p:spPr>
          <a:xfrm>
            <a:off x="2483768" y="1135484"/>
            <a:ext cx="460851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Evolución dimensiones del desarrollo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70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814167"/>
              </p:ext>
            </p:extLst>
          </p:nvPr>
        </p:nvGraphicFramePr>
        <p:xfrm>
          <a:off x="107504" y="5794464"/>
          <a:ext cx="89289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 EL DEPORTE EN </a:t>
                      </a:r>
                      <a:r>
                        <a:rPr lang="es-CO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LA AGENDA GLOBAL 2030</a:t>
                      </a:r>
                      <a:endParaRPr lang="es-CO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12 Rectángulo redondeado"/>
          <p:cNvSpPr/>
          <p:nvPr/>
        </p:nvSpPr>
        <p:spPr>
          <a:xfrm>
            <a:off x="2483768" y="1135484"/>
            <a:ext cx="460851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 de desarrollo 2030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44824"/>
            <a:ext cx="3888432" cy="391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631556"/>
              </p:ext>
            </p:extLst>
          </p:nvPr>
        </p:nvGraphicFramePr>
        <p:xfrm>
          <a:off x="107504" y="5794464"/>
          <a:ext cx="89289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 EL DEPORTE EN </a:t>
                      </a:r>
                      <a:r>
                        <a:rPr lang="es-CO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LA AGENDA GLOBAL 2030</a:t>
                      </a:r>
                      <a:endParaRPr lang="es-CO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12 Rectángulo redondeado"/>
          <p:cNvSpPr/>
          <p:nvPr/>
        </p:nvSpPr>
        <p:spPr>
          <a:xfrm>
            <a:off x="2483768" y="1135484"/>
            <a:ext cx="460851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 de desarrollo 2030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44824"/>
            <a:ext cx="3888432" cy="3911998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27139438"/>
              </p:ext>
            </p:extLst>
          </p:nvPr>
        </p:nvGraphicFramePr>
        <p:xfrm>
          <a:off x="251520" y="2348880"/>
          <a:ext cx="871296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21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16832"/>
            <a:ext cx="5668952" cy="3696629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008841"/>
              </p:ext>
            </p:extLst>
          </p:nvPr>
        </p:nvGraphicFramePr>
        <p:xfrm>
          <a:off x="107504" y="5794464"/>
          <a:ext cx="89289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 EL DEPORTE EN </a:t>
                      </a:r>
                      <a:r>
                        <a:rPr lang="es-CO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LA AGENDA GLOBAL 2030</a:t>
                      </a:r>
                      <a:endParaRPr lang="es-CO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12 Rectángulo redondeado"/>
          <p:cNvSpPr/>
          <p:nvPr/>
        </p:nvSpPr>
        <p:spPr>
          <a:xfrm>
            <a:off x="2483768" y="1135484"/>
            <a:ext cx="460851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 las metas al 2030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97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008841"/>
              </p:ext>
            </p:extLst>
          </p:nvPr>
        </p:nvGraphicFramePr>
        <p:xfrm>
          <a:off x="107504" y="5794464"/>
          <a:ext cx="89289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 EL DEPORTE EN </a:t>
                      </a:r>
                      <a:r>
                        <a:rPr lang="es-CO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LA AGENDA GLOBAL 2030</a:t>
                      </a:r>
                      <a:endParaRPr lang="es-CO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12 Rectángulo redondeado"/>
          <p:cNvSpPr/>
          <p:nvPr/>
        </p:nvSpPr>
        <p:spPr>
          <a:xfrm>
            <a:off x="2483768" y="1135484"/>
            <a:ext cx="460851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 globales 2030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16832"/>
            <a:ext cx="3816581" cy="38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484784"/>
            <a:ext cx="6192687" cy="4785259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59856"/>
              </p:ext>
            </p:extLst>
          </p:nvPr>
        </p:nvGraphicFramePr>
        <p:xfrm>
          <a:off x="107504" y="5794464"/>
          <a:ext cx="89289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 EL DEPORTE EN </a:t>
                      </a:r>
                      <a:r>
                        <a:rPr lang="es-CO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LA AGENDA GLOBAL 2030</a:t>
                      </a:r>
                      <a:endParaRPr lang="es-CO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12 Rectángulo redondeado"/>
          <p:cNvSpPr/>
          <p:nvPr/>
        </p:nvSpPr>
        <p:spPr>
          <a:xfrm>
            <a:off x="2483768" y="1135484"/>
            <a:ext cx="460851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Quien gestiona base de la gestión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105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827</Words>
  <Application>Microsoft Office PowerPoint</Application>
  <PresentationFormat>Presentación en pantalla (4:3)</PresentationFormat>
  <Paragraphs>194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Agency FB</vt:lpstr>
      <vt:lpstr>Arial</vt:lpstr>
      <vt:lpstr>Calibri</vt:lpstr>
      <vt:lpstr>Franklin Gothic Medium Cond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Toshiba-User</dc:creator>
  <cp:lastModifiedBy>Roberto Ortegon</cp:lastModifiedBy>
  <cp:revision>55</cp:revision>
  <dcterms:created xsi:type="dcterms:W3CDTF">2017-04-19T19:20:13Z</dcterms:created>
  <dcterms:modified xsi:type="dcterms:W3CDTF">2017-05-26T14:07:42Z</dcterms:modified>
</cp:coreProperties>
</file>