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7" r:id="rId2"/>
    <p:sldId id="274" r:id="rId3"/>
    <p:sldId id="256" r:id="rId4"/>
    <p:sldId id="275" r:id="rId5"/>
    <p:sldId id="257" r:id="rId6"/>
    <p:sldId id="258" r:id="rId7"/>
    <p:sldId id="259" r:id="rId8"/>
    <p:sldId id="268" r:id="rId9"/>
    <p:sldId id="270" r:id="rId10"/>
    <p:sldId id="260" r:id="rId11"/>
    <p:sldId id="269" r:id="rId12"/>
    <p:sldId id="276" r:id="rId13"/>
    <p:sldId id="262" r:id="rId14"/>
    <p:sldId id="263" r:id="rId15"/>
    <p:sldId id="277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5C993-8D09-4867-A07F-4B68E899E0B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CBD914D-A275-4C33-A677-82339A2616B2}">
      <dgm:prSet phldrT="[Texto]" custT="1"/>
      <dgm:spPr/>
      <dgm:t>
        <a:bodyPr/>
        <a:lstStyle/>
        <a:p>
          <a:r>
            <a:rPr lang="es-CO" sz="1600" dirty="0"/>
            <a:t>CONTABILIDAD</a:t>
          </a:r>
        </a:p>
      </dgm:t>
    </dgm:pt>
    <dgm:pt modelId="{0EAC4477-E537-4A81-A173-6E71C80196AC}" type="parTrans" cxnId="{001C5A6B-CF0F-4797-AF85-63BD9002034F}">
      <dgm:prSet/>
      <dgm:spPr/>
      <dgm:t>
        <a:bodyPr/>
        <a:lstStyle/>
        <a:p>
          <a:endParaRPr lang="es-CO"/>
        </a:p>
      </dgm:t>
    </dgm:pt>
    <dgm:pt modelId="{F26780E0-5E8F-49AF-B0CA-D448CD61F6F4}" type="sibTrans" cxnId="{001C5A6B-CF0F-4797-AF85-63BD9002034F}">
      <dgm:prSet custT="1"/>
      <dgm:spPr/>
      <dgm:t>
        <a:bodyPr/>
        <a:lstStyle/>
        <a:p>
          <a:r>
            <a:rPr lang="es-CO" sz="2200" dirty="0"/>
            <a:t>JURIDICA</a:t>
          </a:r>
        </a:p>
      </dgm:t>
    </dgm:pt>
    <dgm:pt modelId="{99D4F6B9-48F3-4E8F-9245-A9DF4BB59270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CO" sz="1600" b="1" dirty="0">
              <a:solidFill>
                <a:schemeClr val="bg1"/>
              </a:solidFill>
            </a:rPr>
            <a:t>PRESIDENCIA</a:t>
          </a:r>
        </a:p>
      </dgm:t>
    </dgm:pt>
    <dgm:pt modelId="{80B3038F-204E-4BBD-80BF-862BD08956ED}" type="parTrans" cxnId="{C0308FDA-BA81-40FB-A7E7-7E8B13222B35}">
      <dgm:prSet/>
      <dgm:spPr/>
      <dgm:t>
        <a:bodyPr/>
        <a:lstStyle/>
        <a:p>
          <a:endParaRPr lang="es-CO"/>
        </a:p>
      </dgm:t>
    </dgm:pt>
    <dgm:pt modelId="{AADF380A-E8F4-4133-88FB-CEBC4308ABC6}" type="sibTrans" cxnId="{C0308FDA-BA81-40FB-A7E7-7E8B13222B35}">
      <dgm:prSet/>
      <dgm:spPr/>
      <dgm:t>
        <a:bodyPr/>
        <a:lstStyle/>
        <a:p>
          <a:r>
            <a:rPr lang="es-CO" dirty="0"/>
            <a:t>TESORERIA</a:t>
          </a:r>
        </a:p>
      </dgm:t>
    </dgm:pt>
    <dgm:pt modelId="{E95D7EA9-076B-455A-8854-5CC32DF7C942}">
      <dgm:prSet phldrT="[Texto]"/>
      <dgm:spPr/>
      <dgm:t>
        <a:bodyPr/>
        <a:lstStyle/>
        <a:p>
          <a:endParaRPr lang="es-CO" dirty="0"/>
        </a:p>
      </dgm:t>
    </dgm:pt>
    <dgm:pt modelId="{C5501B53-6E3C-4B0A-8FE8-6798EC9A8383}" type="parTrans" cxnId="{B4328F12-E082-416C-9953-F36C13D76E83}">
      <dgm:prSet/>
      <dgm:spPr/>
      <dgm:t>
        <a:bodyPr/>
        <a:lstStyle/>
        <a:p>
          <a:endParaRPr lang="es-CO"/>
        </a:p>
      </dgm:t>
    </dgm:pt>
    <dgm:pt modelId="{76177E1E-1551-4B9C-9C81-528DF918D25C}" type="sibTrans" cxnId="{B4328F12-E082-416C-9953-F36C13D76E83}">
      <dgm:prSet/>
      <dgm:spPr/>
      <dgm:t>
        <a:bodyPr/>
        <a:lstStyle/>
        <a:p>
          <a:endParaRPr lang="es-CO"/>
        </a:p>
      </dgm:t>
    </dgm:pt>
    <dgm:pt modelId="{1522CABE-136B-401F-A297-11312173231C}">
      <dgm:prSet phldrT="[Texto]" custT="1"/>
      <dgm:spPr/>
      <dgm:t>
        <a:bodyPr/>
        <a:lstStyle/>
        <a:p>
          <a:r>
            <a:rPr lang="es-CO" sz="2200" dirty="0"/>
            <a:t>GERENCIA</a:t>
          </a:r>
        </a:p>
      </dgm:t>
    </dgm:pt>
    <dgm:pt modelId="{0D37169C-261D-4625-8145-B5F8F04697E9}" type="parTrans" cxnId="{CE418813-2E25-460A-AD91-130E18564C69}">
      <dgm:prSet/>
      <dgm:spPr/>
      <dgm:t>
        <a:bodyPr/>
        <a:lstStyle/>
        <a:p>
          <a:endParaRPr lang="es-CO"/>
        </a:p>
      </dgm:t>
    </dgm:pt>
    <dgm:pt modelId="{DA9766EF-E909-4FAB-AA11-3CD411DB15CC}" type="sibTrans" cxnId="{CE418813-2E25-460A-AD91-130E18564C69}">
      <dgm:prSet/>
      <dgm:spPr/>
      <dgm:t>
        <a:bodyPr/>
        <a:lstStyle/>
        <a:p>
          <a:r>
            <a:rPr lang="es-CO" dirty="0"/>
            <a:t>TÉCNICA</a:t>
          </a:r>
        </a:p>
      </dgm:t>
    </dgm:pt>
    <dgm:pt modelId="{0B7F01CE-D847-4A48-BF66-7659F556F7EF}">
      <dgm:prSet/>
      <dgm:spPr/>
      <dgm:t>
        <a:bodyPr/>
        <a:lstStyle/>
        <a:p>
          <a:r>
            <a:rPr lang="es-CO" dirty="0"/>
            <a:t>SECRETARIA</a:t>
          </a:r>
        </a:p>
      </dgm:t>
    </dgm:pt>
    <dgm:pt modelId="{AB753B41-AF1A-41DE-AB02-F5753580710F}" type="parTrans" cxnId="{4AC6225D-02FA-43E8-AB71-8BA0E73E8FE9}">
      <dgm:prSet/>
      <dgm:spPr/>
      <dgm:t>
        <a:bodyPr/>
        <a:lstStyle/>
        <a:p>
          <a:endParaRPr lang="es-CO"/>
        </a:p>
      </dgm:t>
    </dgm:pt>
    <dgm:pt modelId="{87DBE1FB-5418-4E03-B651-042A256A41ED}" type="sibTrans" cxnId="{4AC6225D-02FA-43E8-AB71-8BA0E73E8FE9}">
      <dgm:prSet/>
      <dgm:spPr/>
      <dgm:t>
        <a:bodyPr/>
        <a:lstStyle/>
        <a:p>
          <a:r>
            <a:rPr lang="es-CO" dirty="0"/>
            <a:t>PRENSA</a:t>
          </a:r>
        </a:p>
      </dgm:t>
    </dgm:pt>
    <dgm:pt modelId="{3D078B9D-B4A0-4FB8-B32E-25C4EA10967D}" type="pres">
      <dgm:prSet presAssocID="{D2C5C993-8D09-4867-A07F-4B68E899E0B2}" presName="Name0" presStyleCnt="0">
        <dgm:presLayoutVars>
          <dgm:chMax/>
          <dgm:chPref/>
          <dgm:dir/>
          <dgm:animLvl val="lvl"/>
        </dgm:presLayoutVars>
      </dgm:prSet>
      <dgm:spPr/>
    </dgm:pt>
    <dgm:pt modelId="{9BA45383-D669-49E1-93A2-5B03B10FDB32}" type="pres">
      <dgm:prSet presAssocID="{6CBD914D-A275-4C33-A677-82339A2616B2}" presName="composite" presStyleCnt="0"/>
      <dgm:spPr/>
    </dgm:pt>
    <dgm:pt modelId="{58B92C59-EA6C-40A6-8A49-8FBFA8323014}" type="pres">
      <dgm:prSet presAssocID="{6CBD914D-A275-4C33-A677-82339A2616B2}" presName="Parent1" presStyleLbl="node1" presStyleIdx="0" presStyleCnt="8" custScaleX="302732" custScaleY="118581" custLinFactX="100000" custLinFactY="100000" custLinFactNeighborX="182566" custLinFactNeighborY="125954">
        <dgm:presLayoutVars>
          <dgm:chMax val="1"/>
          <dgm:chPref val="1"/>
          <dgm:bulletEnabled val="1"/>
        </dgm:presLayoutVars>
      </dgm:prSet>
      <dgm:spPr>
        <a:prstGeom prst="ellipse">
          <a:avLst/>
        </a:prstGeom>
      </dgm:spPr>
    </dgm:pt>
    <dgm:pt modelId="{B26A916F-2232-4492-8648-193CC990E86D}" type="pres">
      <dgm:prSet presAssocID="{6CBD914D-A275-4C33-A677-82339A2616B2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63AFA5D1-AABB-4DA7-A32A-630E9CC5B9DE}" type="pres">
      <dgm:prSet presAssocID="{6CBD914D-A275-4C33-A677-82339A2616B2}" presName="BalanceSpacing" presStyleCnt="0"/>
      <dgm:spPr/>
    </dgm:pt>
    <dgm:pt modelId="{489EFE97-0F4F-4045-9A82-81F3F0BE1222}" type="pres">
      <dgm:prSet presAssocID="{6CBD914D-A275-4C33-A677-82339A2616B2}" presName="BalanceSpacing1" presStyleCnt="0"/>
      <dgm:spPr/>
    </dgm:pt>
    <dgm:pt modelId="{CAFCC2AB-AF12-403D-81B1-AFEBE692F543}" type="pres">
      <dgm:prSet presAssocID="{F26780E0-5E8F-49AF-B0CA-D448CD61F6F4}" presName="Accent1Text" presStyleLbl="node1" presStyleIdx="1" presStyleCnt="8" custScaleX="249467" custScaleY="146991" custLinFactX="-100000" custLinFactY="100000" custLinFactNeighborX="-167385" custLinFactNeighborY="166640"/>
      <dgm:spPr>
        <a:prstGeom prst="ellipse">
          <a:avLst/>
        </a:prstGeom>
      </dgm:spPr>
    </dgm:pt>
    <dgm:pt modelId="{9F6F737A-36B4-40F9-9C90-E1A401C01889}" type="pres">
      <dgm:prSet presAssocID="{F26780E0-5E8F-49AF-B0CA-D448CD61F6F4}" presName="spaceBetweenRectangles" presStyleCnt="0"/>
      <dgm:spPr/>
    </dgm:pt>
    <dgm:pt modelId="{5B80051C-2C8B-448E-81A3-72A76418FF41}" type="pres">
      <dgm:prSet presAssocID="{99D4F6B9-48F3-4E8F-9245-A9DF4BB59270}" presName="composite" presStyleCnt="0"/>
      <dgm:spPr/>
    </dgm:pt>
    <dgm:pt modelId="{FF8AF7EA-5DE4-4BC0-B601-28A13158C824}" type="pres">
      <dgm:prSet presAssocID="{99D4F6B9-48F3-4E8F-9245-A9DF4BB59270}" presName="Parent1" presStyleLbl="node1" presStyleIdx="2" presStyleCnt="8" custScaleX="323247" custScaleY="77503" custLinFactNeighborX="-5674" custLinFactNeighborY="72504">
        <dgm:presLayoutVars>
          <dgm:chMax val="1"/>
          <dgm:chPref val="1"/>
          <dgm:bulletEnabled val="1"/>
        </dgm:presLayoutVars>
      </dgm:prSet>
      <dgm:spPr/>
    </dgm:pt>
    <dgm:pt modelId="{5251B589-6DAC-46D3-A77F-E9B09AD3514F}" type="pres">
      <dgm:prSet presAssocID="{99D4F6B9-48F3-4E8F-9245-A9DF4BB59270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A12B168-046B-4C71-9344-BD3D2628F359}" type="pres">
      <dgm:prSet presAssocID="{99D4F6B9-48F3-4E8F-9245-A9DF4BB59270}" presName="BalanceSpacing" presStyleCnt="0"/>
      <dgm:spPr/>
    </dgm:pt>
    <dgm:pt modelId="{C7B636F5-8B16-4527-9C63-9E121484E684}" type="pres">
      <dgm:prSet presAssocID="{99D4F6B9-48F3-4E8F-9245-A9DF4BB59270}" presName="BalanceSpacing1" presStyleCnt="0"/>
      <dgm:spPr/>
    </dgm:pt>
    <dgm:pt modelId="{82973875-A47D-4B11-B028-8D1A75524833}" type="pres">
      <dgm:prSet presAssocID="{AADF380A-E8F4-4133-88FB-CEBC4308ABC6}" presName="Accent1Text" presStyleLbl="node1" presStyleIdx="3" presStyleCnt="8" custScaleX="237734" custScaleY="155998" custLinFactX="85564" custLinFactNeighborX="100000" custLinFactNeighborY="-70930"/>
      <dgm:spPr>
        <a:prstGeom prst="ellipse">
          <a:avLst/>
        </a:prstGeom>
      </dgm:spPr>
    </dgm:pt>
    <dgm:pt modelId="{80612456-2B74-485D-A80F-39638730B32F}" type="pres">
      <dgm:prSet presAssocID="{AADF380A-E8F4-4133-88FB-CEBC4308ABC6}" presName="spaceBetweenRectangles" presStyleCnt="0"/>
      <dgm:spPr/>
    </dgm:pt>
    <dgm:pt modelId="{15EF08F1-DFBA-4590-A2B9-C98EF5CDB5C7}" type="pres">
      <dgm:prSet presAssocID="{1522CABE-136B-401F-A297-11312173231C}" presName="composite" presStyleCnt="0"/>
      <dgm:spPr/>
    </dgm:pt>
    <dgm:pt modelId="{2B2D1A5C-579B-43E5-B6F2-424556865656}" type="pres">
      <dgm:prSet presAssocID="{1522CABE-136B-401F-A297-11312173231C}" presName="Parent1" presStyleLbl="node1" presStyleIdx="4" presStyleCnt="8" custScaleX="297506" custScaleY="148140" custLinFactY="-100000" custLinFactNeighborX="-59094" custLinFactNeighborY="-124648">
        <dgm:presLayoutVars>
          <dgm:chMax val="1"/>
          <dgm:chPref val="1"/>
          <dgm:bulletEnabled val="1"/>
        </dgm:presLayoutVars>
      </dgm:prSet>
      <dgm:spPr>
        <a:prstGeom prst="ellipse">
          <a:avLst/>
        </a:prstGeom>
      </dgm:spPr>
    </dgm:pt>
    <dgm:pt modelId="{4CCBBC25-9333-4656-970A-5706B45150CA}" type="pres">
      <dgm:prSet presAssocID="{1522CABE-136B-401F-A297-11312173231C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66337B2-5137-4CEE-89E8-6C67023FFC30}" type="pres">
      <dgm:prSet presAssocID="{1522CABE-136B-401F-A297-11312173231C}" presName="BalanceSpacing" presStyleCnt="0"/>
      <dgm:spPr/>
    </dgm:pt>
    <dgm:pt modelId="{0ED7AED1-26C3-411F-86EA-BBA12EED3E78}" type="pres">
      <dgm:prSet presAssocID="{1522CABE-136B-401F-A297-11312173231C}" presName="BalanceSpacing1" presStyleCnt="0"/>
      <dgm:spPr/>
    </dgm:pt>
    <dgm:pt modelId="{FB10F637-7BD7-4F11-BC55-0F5A92881F2D}" type="pres">
      <dgm:prSet presAssocID="{DA9766EF-E909-4FAB-AA11-3CD411DB15CC}" presName="Accent1Text" presStyleLbl="node1" presStyleIdx="5" presStyleCnt="8" custScaleX="221796" custScaleY="145426" custLinFactX="-100000" custLinFactY="-82974" custLinFactNeighborX="-148768" custLinFactNeighborY="-100000"/>
      <dgm:spPr>
        <a:prstGeom prst="ellipse">
          <a:avLst/>
        </a:prstGeom>
      </dgm:spPr>
    </dgm:pt>
    <dgm:pt modelId="{840A53A1-CA7B-4774-8976-2BFAC37833EA}" type="pres">
      <dgm:prSet presAssocID="{DA9766EF-E909-4FAB-AA11-3CD411DB15CC}" presName="spaceBetweenRectangles" presStyleCnt="0"/>
      <dgm:spPr/>
    </dgm:pt>
    <dgm:pt modelId="{8DFD3020-1DE2-4AC7-B436-71D3E1E5C94B}" type="pres">
      <dgm:prSet presAssocID="{0B7F01CE-D847-4A48-BF66-7659F556F7EF}" presName="composite" presStyleCnt="0"/>
      <dgm:spPr/>
    </dgm:pt>
    <dgm:pt modelId="{DAF37673-79FE-4CFD-A9D8-59BC23941762}" type="pres">
      <dgm:prSet presAssocID="{0B7F01CE-D847-4A48-BF66-7659F556F7EF}" presName="Parent1" presStyleLbl="node1" presStyleIdx="6" presStyleCnt="8" custScaleX="281263" custScaleY="128145" custLinFactX="100000" custLinFactNeighborX="127364" custLinFactNeighborY="-39898">
        <dgm:presLayoutVars>
          <dgm:chMax val="1"/>
          <dgm:chPref val="1"/>
          <dgm:bulletEnabled val="1"/>
        </dgm:presLayoutVars>
      </dgm:prSet>
      <dgm:spPr>
        <a:prstGeom prst="ellipse">
          <a:avLst/>
        </a:prstGeom>
      </dgm:spPr>
    </dgm:pt>
    <dgm:pt modelId="{8DD15970-FD22-43CE-86BE-AE1D088B2FBD}" type="pres">
      <dgm:prSet presAssocID="{0B7F01CE-D847-4A48-BF66-7659F556F7EF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5DEFB851-15F9-4762-BEFD-494675C51BE5}" type="pres">
      <dgm:prSet presAssocID="{0B7F01CE-D847-4A48-BF66-7659F556F7EF}" presName="BalanceSpacing" presStyleCnt="0"/>
      <dgm:spPr/>
    </dgm:pt>
    <dgm:pt modelId="{91457029-17EA-4FC8-83E2-FA514886775E}" type="pres">
      <dgm:prSet presAssocID="{0B7F01CE-D847-4A48-BF66-7659F556F7EF}" presName="BalanceSpacing1" presStyleCnt="0"/>
      <dgm:spPr/>
    </dgm:pt>
    <dgm:pt modelId="{65ED6F89-0B86-4E6E-8700-821F6F01655B}" type="pres">
      <dgm:prSet presAssocID="{87DBE1FB-5418-4E03-B651-042A256A41ED}" presName="Accent1Text" presStyleLbl="node1" presStyleIdx="7" presStyleCnt="8" custScaleX="243159" custScaleY="136368" custLinFactX="-100000" custLinFactNeighborX="-100209" custLinFactNeighborY="-32252"/>
      <dgm:spPr>
        <a:prstGeom prst="ellipse">
          <a:avLst/>
        </a:prstGeom>
      </dgm:spPr>
    </dgm:pt>
  </dgm:ptLst>
  <dgm:cxnLst>
    <dgm:cxn modelId="{B4328F12-E082-416C-9953-F36C13D76E83}" srcId="{99D4F6B9-48F3-4E8F-9245-A9DF4BB59270}" destId="{E95D7EA9-076B-455A-8854-5CC32DF7C942}" srcOrd="0" destOrd="0" parTransId="{C5501B53-6E3C-4B0A-8FE8-6798EC9A8383}" sibTransId="{76177E1E-1551-4B9C-9C81-528DF918D25C}"/>
    <dgm:cxn modelId="{CE418813-2E25-460A-AD91-130E18564C69}" srcId="{D2C5C993-8D09-4867-A07F-4B68E899E0B2}" destId="{1522CABE-136B-401F-A297-11312173231C}" srcOrd="2" destOrd="0" parTransId="{0D37169C-261D-4625-8145-B5F8F04697E9}" sibTransId="{DA9766EF-E909-4FAB-AA11-3CD411DB15CC}"/>
    <dgm:cxn modelId="{82683C5B-61E7-4C07-B93F-61BC3849338E}" type="presOf" srcId="{99D4F6B9-48F3-4E8F-9245-A9DF4BB59270}" destId="{FF8AF7EA-5DE4-4BC0-B601-28A13158C824}" srcOrd="0" destOrd="0" presId="urn:microsoft.com/office/officeart/2008/layout/AlternatingHexagons"/>
    <dgm:cxn modelId="{4AC6225D-02FA-43E8-AB71-8BA0E73E8FE9}" srcId="{D2C5C993-8D09-4867-A07F-4B68E899E0B2}" destId="{0B7F01CE-D847-4A48-BF66-7659F556F7EF}" srcOrd="3" destOrd="0" parTransId="{AB753B41-AF1A-41DE-AB02-F5753580710F}" sibTransId="{87DBE1FB-5418-4E03-B651-042A256A41ED}"/>
    <dgm:cxn modelId="{206BAC5F-48E5-4BB7-8C75-D93FF6DD55BF}" type="presOf" srcId="{F26780E0-5E8F-49AF-B0CA-D448CD61F6F4}" destId="{CAFCC2AB-AF12-403D-81B1-AFEBE692F543}" srcOrd="0" destOrd="0" presId="urn:microsoft.com/office/officeart/2008/layout/AlternatingHexagons"/>
    <dgm:cxn modelId="{85FA4E69-9746-458B-84F1-E46DA4E3F766}" type="presOf" srcId="{0B7F01CE-D847-4A48-BF66-7659F556F7EF}" destId="{DAF37673-79FE-4CFD-A9D8-59BC23941762}" srcOrd="0" destOrd="0" presId="urn:microsoft.com/office/officeart/2008/layout/AlternatingHexagons"/>
    <dgm:cxn modelId="{001C5A6B-CF0F-4797-AF85-63BD9002034F}" srcId="{D2C5C993-8D09-4867-A07F-4B68E899E0B2}" destId="{6CBD914D-A275-4C33-A677-82339A2616B2}" srcOrd="0" destOrd="0" parTransId="{0EAC4477-E537-4A81-A173-6E71C80196AC}" sibTransId="{F26780E0-5E8F-49AF-B0CA-D448CD61F6F4}"/>
    <dgm:cxn modelId="{94A3E07B-3B07-457A-BAE8-003E712F40FB}" type="presOf" srcId="{DA9766EF-E909-4FAB-AA11-3CD411DB15CC}" destId="{FB10F637-7BD7-4F11-BC55-0F5A92881F2D}" srcOrd="0" destOrd="0" presId="urn:microsoft.com/office/officeart/2008/layout/AlternatingHexagons"/>
    <dgm:cxn modelId="{ED7427A9-FC27-4D7D-BE4A-49573C8AAC64}" type="presOf" srcId="{E95D7EA9-076B-455A-8854-5CC32DF7C942}" destId="{5251B589-6DAC-46D3-A77F-E9B09AD3514F}" srcOrd="0" destOrd="0" presId="urn:microsoft.com/office/officeart/2008/layout/AlternatingHexagons"/>
    <dgm:cxn modelId="{6F5E2BA9-0C27-4613-99C5-D04BB633817C}" type="presOf" srcId="{87DBE1FB-5418-4E03-B651-042A256A41ED}" destId="{65ED6F89-0B86-4E6E-8700-821F6F01655B}" srcOrd="0" destOrd="0" presId="urn:microsoft.com/office/officeart/2008/layout/AlternatingHexagons"/>
    <dgm:cxn modelId="{F4471FB8-72A7-4B03-BBA7-3BFEF1251405}" type="presOf" srcId="{6CBD914D-A275-4C33-A677-82339A2616B2}" destId="{58B92C59-EA6C-40A6-8A49-8FBFA8323014}" srcOrd="0" destOrd="0" presId="urn:microsoft.com/office/officeart/2008/layout/AlternatingHexagons"/>
    <dgm:cxn modelId="{1C8BDDBA-46A1-4741-B29A-5605439E2461}" type="presOf" srcId="{1522CABE-136B-401F-A297-11312173231C}" destId="{2B2D1A5C-579B-43E5-B6F2-424556865656}" srcOrd="0" destOrd="0" presId="urn:microsoft.com/office/officeart/2008/layout/AlternatingHexagons"/>
    <dgm:cxn modelId="{C0308FDA-BA81-40FB-A7E7-7E8B13222B35}" srcId="{D2C5C993-8D09-4867-A07F-4B68E899E0B2}" destId="{99D4F6B9-48F3-4E8F-9245-A9DF4BB59270}" srcOrd="1" destOrd="0" parTransId="{80B3038F-204E-4BBD-80BF-862BD08956ED}" sibTransId="{AADF380A-E8F4-4133-88FB-CEBC4308ABC6}"/>
    <dgm:cxn modelId="{1D68D7DC-8EB6-47D3-9AEB-FE503D6CFC96}" type="presOf" srcId="{D2C5C993-8D09-4867-A07F-4B68E899E0B2}" destId="{3D078B9D-B4A0-4FB8-B32E-25C4EA10967D}" srcOrd="0" destOrd="0" presId="urn:microsoft.com/office/officeart/2008/layout/AlternatingHexagons"/>
    <dgm:cxn modelId="{DB075DDE-E092-4B53-A613-8BDDE1A335B5}" type="presOf" srcId="{AADF380A-E8F4-4133-88FB-CEBC4308ABC6}" destId="{82973875-A47D-4B11-B028-8D1A75524833}" srcOrd="0" destOrd="0" presId="urn:microsoft.com/office/officeart/2008/layout/AlternatingHexagons"/>
    <dgm:cxn modelId="{603EE2CD-44A6-4D14-A3B3-68F7E625BD20}" type="presParOf" srcId="{3D078B9D-B4A0-4FB8-B32E-25C4EA10967D}" destId="{9BA45383-D669-49E1-93A2-5B03B10FDB32}" srcOrd="0" destOrd="0" presId="urn:microsoft.com/office/officeart/2008/layout/AlternatingHexagons"/>
    <dgm:cxn modelId="{4A81B401-6FA6-47EE-89BB-E04B308F533D}" type="presParOf" srcId="{9BA45383-D669-49E1-93A2-5B03B10FDB32}" destId="{58B92C59-EA6C-40A6-8A49-8FBFA8323014}" srcOrd="0" destOrd="0" presId="urn:microsoft.com/office/officeart/2008/layout/AlternatingHexagons"/>
    <dgm:cxn modelId="{7290634D-49A0-48F6-AB0E-D2C8A00569C0}" type="presParOf" srcId="{9BA45383-D669-49E1-93A2-5B03B10FDB32}" destId="{B26A916F-2232-4492-8648-193CC990E86D}" srcOrd="1" destOrd="0" presId="urn:microsoft.com/office/officeart/2008/layout/AlternatingHexagons"/>
    <dgm:cxn modelId="{2A5EE0E7-5835-46B3-B03D-FCC2811D41A9}" type="presParOf" srcId="{9BA45383-D669-49E1-93A2-5B03B10FDB32}" destId="{63AFA5D1-AABB-4DA7-A32A-630E9CC5B9DE}" srcOrd="2" destOrd="0" presId="urn:microsoft.com/office/officeart/2008/layout/AlternatingHexagons"/>
    <dgm:cxn modelId="{AF5F04EB-E60E-4261-B282-D6A0146B723D}" type="presParOf" srcId="{9BA45383-D669-49E1-93A2-5B03B10FDB32}" destId="{489EFE97-0F4F-4045-9A82-81F3F0BE1222}" srcOrd="3" destOrd="0" presId="urn:microsoft.com/office/officeart/2008/layout/AlternatingHexagons"/>
    <dgm:cxn modelId="{52684C31-B258-4477-BFB4-E8E2DF2C727F}" type="presParOf" srcId="{9BA45383-D669-49E1-93A2-5B03B10FDB32}" destId="{CAFCC2AB-AF12-403D-81B1-AFEBE692F543}" srcOrd="4" destOrd="0" presId="urn:microsoft.com/office/officeart/2008/layout/AlternatingHexagons"/>
    <dgm:cxn modelId="{82E89ED3-A6F0-49E5-B1B8-6CF36D29262F}" type="presParOf" srcId="{3D078B9D-B4A0-4FB8-B32E-25C4EA10967D}" destId="{9F6F737A-36B4-40F9-9C90-E1A401C01889}" srcOrd="1" destOrd="0" presId="urn:microsoft.com/office/officeart/2008/layout/AlternatingHexagons"/>
    <dgm:cxn modelId="{B8EAE65D-3077-4695-868A-C4214B529A21}" type="presParOf" srcId="{3D078B9D-B4A0-4FB8-B32E-25C4EA10967D}" destId="{5B80051C-2C8B-448E-81A3-72A76418FF41}" srcOrd="2" destOrd="0" presId="urn:microsoft.com/office/officeart/2008/layout/AlternatingHexagons"/>
    <dgm:cxn modelId="{0A71AFDE-70FE-45FF-BB43-E3B52060C58F}" type="presParOf" srcId="{5B80051C-2C8B-448E-81A3-72A76418FF41}" destId="{FF8AF7EA-5DE4-4BC0-B601-28A13158C824}" srcOrd="0" destOrd="0" presId="urn:microsoft.com/office/officeart/2008/layout/AlternatingHexagons"/>
    <dgm:cxn modelId="{B4BA5065-452B-4978-A727-5B49F14D1F9E}" type="presParOf" srcId="{5B80051C-2C8B-448E-81A3-72A76418FF41}" destId="{5251B589-6DAC-46D3-A77F-E9B09AD3514F}" srcOrd="1" destOrd="0" presId="urn:microsoft.com/office/officeart/2008/layout/AlternatingHexagons"/>
    <dgm:cxn modelId="{BD2B8255-6B04-49AA-918B-891DC8344BAC}" type="presParOf" srcId="{5B80051C-2C8B-448E-81A3-72A76418FF41}" destId="{8A12B168-046B-4C71-9344-BD3D2628F359}" srcOrd="2" destOrd="0" presId="urn:microsoft.com/office/officeart/2008/layout/AlternatingHexagons"/>
    <dgm:cxn modelId="{8488507F-D878-4446-88B1-209056B8ECB3}" type="presParOf" srcId="{5B80051C-2C8B-448E-81A3-72A76418FF41}" destId="{C7B636F5-8B16-4527-9C63-9E121484E684}" srcOrd="3" destOrd="0" presId="urn:microsoft.com/office/officeart/2008/layout/AlternatingHexagons"/>
    <dgm:cxn modelId="{16E77CEF-C902-4890-9E21-194AFA9891D6}" type="presParOf" srcId="{5B80051C-2C8B-448E-81A3-72A76418FF41}" destId="{82973875-A47D-4B11-B028-8D1A75524833}" srcOrd="4" destOrd="0" presId="urn:microsoft.com/office/officeart/2008/layout/AlternatingHexagons"/>
    <dgm:cxn modelId="{0B64CA86-3729-40A5-996E-24E9F793D8CC}" type="presParOf" srcId="{3D078B9D-B4A0-4FB8-B32E-25C4EA10967D}" destId="{80612456-2B74-485D-A80F-39638730B32F}" srcOrd="3" destOrd="0" presId="urn:microsoft.com/office/officeart/2008/layout/AlternatingHexagons"/>
    <dgm:cxn modelId="{2F25FF7F-E6E6-4AF6-95DA-E6196CB97525}" type="presParOf" srcId="{3D078B9D-B4A0-4FB8-B32E-25C4EA10967D}" destId="{15EF08F1-DFBA-4590-A2B9-C98EF5CDB5C7}" srcOrd="4" destOrd="0" presId="urn:microsoft.com/office/officeart/2008/layout/AlternatingHexagons"/>
    <dgm:cxn modelId="{92713049-855E-4FD4-B090-E8C7A343C65A}" type="presParOf" srcId="{15EF08F1-DFBA-4590-A2B9-C98EF5CDB5C7}" destId="{2B2D1A5C-579B-43E5-B6F2-424556865656}" srcOrd="0" destOrd="0" presId="urn:microsoft.com/office/officeart/2008/layout/AlternatingHexagons"/>
    <dgm:cxn modelId="{8BF46696-1E44-4B60-8A97-AF12C2D1E1FE}" type="presParOf" srcId="{15EF08F1-DFBA-4590-A2B9-C98EF5CDB5C7}" destId="{4CCBBC25-9333-4656-970A-5706B45150CA}" srcOrd="1" destOrd="0" presId="urn:microsoft.com/office/officeart/2008/layout/AlternatingHexagons"/>
    <dgm:cxn modelId="{5802F841-39C4-47F1-985F-2A920813F7C0}" type="presParOf" srcId="{15EF08F1-DFBA-4590-A2B9-C98EF5CDB5C7}" destId="{D66337B2-5137-4CEE-89E8-6C67023FFC30}" srcOrd="2" destOrd="0" presId="urn:microsoft.com/office/officeart/2008/layout/AlternatingHexagons"/>
    <dgm:cxn modelId="{CF729A56-7F2D-4D16-B14D-DCCA4C8D913F}" type="presParOf" srcId="{15EF08F1-DFBA-4590-A2B9-C98EF5CDB5C7}" destId="{0ED7AED1-26C3-411F-86EA-BBA12EED3E78}" srcOrd="3" destOrd="0" presId="urn:microsoft.com/office/officeart/2008/layout/AlternatingHexagons"/>
    <dgm:cxn modelId="{B5A9DEEE-0D64-4073-8432-2324866D1387}" type="presParOf" srcId="{15EF08F1-DFBA-4590-A2B9-C98EF5CDB5C7}" destId="{FB10F637-7BD7-4F11-BC55-0F5A92881F2D}" srcOrd="4" destOrd="0" presId="urn:microsoft.com/office/officeart/2008/layout/AlternatingHexagons"/>
    <dgm:cxn modelId="{462D6FC5-92D8-4655-81AA-0AC0C19D10EA}" type="presParOf" srcId="{3D078B9D-B4A0-4FB8-B32E-25C4EA10967D}" destId="{840A53A1-CA7B-4774-8976-2BFAC37833EA}" srcOrd="5" destOrd="0" presId="urn:microsoft.com/office/officeart/2008/layout/AlternatingHexagons"/>
    <dgm:cxn modelId="{DC9B444B-BEDA-4BF3-8634-8093C5D73762}" type="presParOf" srcId="{3D078B9D-B4A0-4FB8-B32E-25C4EA10967D}" destId="{8DFD3020-1DE2-4AC7-B436-71D3E1E5C94B}" srcOrd="6" destOrd="0" presId="urn:microsoft.com/office/officeart/2008/layout/AlternatingHexagons"/>
    <dgm:cxn modelId="{D59F0972-657C-4960-A1D2-52D48F53C2A5}" type="presParOf" srcId="{8DFD3020-1DE2-4AC7-B436-71D3E1E5C94B}" destId="{DAF37673-79FE-4CFD-A9D8-59BC23941762}" srcOrd="0" destOrd="0" presId="urn:microsoft.com/office/officeart/2008/layout/AlternatingHexagons"/>
    <dgm:cxn modelId="{5DAC1423-96E6-47CD-956D-27658E05E208}" type="presParOf" srcId="{8DFD3020-1DE2-4AC7-B436-71D3E1E5C94B}" destId="{8DD15970-FD22-43CE-86BE-AE1D088B2FBD}" srcOrd="1" destOrd="0" presId="urn:microsoft.com/office/officeart/2008/layout/AlternatingHexagons"/>
    <dgm:cxn modelId="{3A5EE910-E6A5-4B5F-A26A-0AEE50493F0E}" type="presParOf" srcId="{8DFD3020-1DE2-4AC7-B436-71D3E1E5C94B}" destId="{5DEFB851-15F9-4762-BEFD-494675C51BE5}" srcOrd="2" destOrd="0" presId="urn:microsoft.com/office/officeart/2008/layout/AlternatingHexagons"/>
    <dgm:cxn modelId="{9FA90808-0E20-4D1B-B076-3612123C1E00}" type="presParOf" srcId="{8DFD3020-1DE2-4AC7-B436-71D3E1E5C94B}" destId="{91457029-17EA-4FC8-83E2-FA514886775E}" srcOrd="3" destOrd="0" presId="urn:microsoft.com/office/officeart/2008/layout/AlternatingHexagons"/>
    <dgm:cxn modelId="{5869ED41-40AA-4F01-80DF-A6BE37FAB0C6}" type="presParOf" srcId="{8DFD3020-1DE2-4AC7-B436-71D3E1E5C94B}" destId="{65ED6F89-0B86-4E6E-8700-821F6F01655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92C59-EA6C-40A6-8A49-8FBFA8323014}">
      <dsp:nvSpPr>
        <dsp:cNvPr id="0" name=""/>
        <dsp:cNvSpPr/>
      </dsp:nvSpPr>
      <dsp:spPr>
        <a:xfrm rot="5400000">
          <a:off x="7072486" y="1503229"/>
          <a:ext cx="1061111" cy="23568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CONTABILIDAD</a:t>
          </a:r>
        </a:p>
      </dsp:txBody>
      <dsp:txXfrm rot="-5400000">
        <a:off x="6769786" y="2306471"/>
        <a:ext cx="1666512" cy="750319"/>
      </dsp:txXfrm>
    </dsp:sp>
    <dsp:sp modelId="{B26A916F-2232-4492-8648-193CC990E86D}">
      <dsp:nvSpPr>
        <dsp:cNvPr id="0" name=""/>
        <dsp:cNvSpPr/>
      </dsp:nvSpPr>
      <dsp:spPr>
        <a:xfrm>
          <a:off x="5816112" y="391250"/>
          <a:ext cx="998642" cy="53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CC2AB-AF12-403D-81B1-AFEBE692F543}">
      <dsp:nvSpPr>
        <dsp:cNvPr id="0" name=""/>
        <dsp:cNvSpPr/>
      </dsp:nvSpPr>
      <dsp:spPr>
        <a:xfrm rot="5400000">
          <a:off x="1823147" y="2074642"/>
          <a:ext cx="1315336" cy="1942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/>
            <a:t>JURIDICA</a:t>
          </a:r>
        </a:p>
      </dsp:txBody>
      <dsp:txXfrm rot="-5400000">
        <a:off x="1794168" y="2580665"/>
        <a:ext cx="1373294" cy="930084"/>
      </dsp:txXfrm>
    </dsp:sp>
    <dsp:sp modelId="{FF8AF7EA-5DE4-4BC0-B601-28A13158C824}">
      <dsp:nvSpPr>
        <dsp:cNvPr id="0" name=""/>
        <dsp:cNvSpPr/>
      </dsp:nvSpPr>
      <dsp:spPr>
        <a:xfrm rot="5400000">
          <a:off x="4589312" y="1270575"/>
          <a:ext cx="693528" cy="2516516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bg1"/>
              </a:solidFill>
            </a:rPr>
            <a:t>PRESIDENCIA</a:t>
          </a:r>
        </a:p>
      </dsp:txBody>
      <dsp:txXfrm rot="-5400000">
        <a:off x="4097237" y="2297657"/>
        <a:ext cx="1677678" cy="462352"/>
      </dsp:txXfrm>
    </dsp:sp>
    <dsp:sp modelId="{5251B589-6DAC-46D3-A77F-E9B09AD3514F}">
      <dsp:nvSpPr>
        <dsp:cNvPr id="0" name=""/>
        <dsp:cNvSpPr/>
      </dsp:nvSpPr>
      <dsp:spPr>
        <a:xfrm>
          <a:off x="3592350" y="1611585"/>
          <a:ext cx="966428" cy="53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900" kern="1200" dirty="0"/>
        </a:p>
      </dsp:txBody>
      <dsp:txXfrm>
        <a:off x="3592350" y="1611585"/>
        <a:ext cx="966428" cy="536904"/>
      </dsp:txXfrm>
    </dsp:sp>
    <dsp:sp modelId="{82973875-A47D-4B11-B028-8D1A75524833}">
      <dsp:nvSpPr>
        <dsp:cNvPr id="0" name=""/>
        <dsp:cNvSpPr/>
      </dsp:nvSpPr>
      <dsp:spPr>
        <a:xfrm rot="5400000">
          <a:off x="6567713" y="319933"/>
          <a:ext cx="1395934" cy="1850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TESORERIA</a:t>
          </a:r>
        </a:p>
      </dsp:txBody>
      <dsp:txXfrm rot="-5400000">
        <a:off x="6611328" y="751789"/>
        <a:ext cx="1308705" cy="987074"/>
      </dsp:txXfrm>
    </dsp:sp>
    <dsp:sp modelId="{2B2D1A5C-579B-43E5-B6F2-424556865656}">
      <dsp:nvSpPr>
        <dsp:cNvPr id="0" name=""/>
        <dsp:cNvSpPr/>
      </dsp:nvSpPr>
      <dsp:spPr>
        <a:xfrm rot="5400000">
          <a:off x="4279393" y="-62788"/>
          <a:ext cx="1325617" cy="23161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/>
            <a:t>GERENCIA</a:t>
          </a:r>
        </a:p>
      </dsp:txBody>
      <dsp:txXfrm rot="-5400000">
        <a:off x="4123330" y="626595"/>
        <a:ext cx="1637743" cy="937353"/>
      </dsp:txXfrm>
    </dsp:sp>
    <dsp:sp modelId="{4CCBBC25-9333-4656-970A-5706B45150CA}">
      <dsp:nvSpPr>
        <dsp:cNvPr id="0" name=""/>
        <dsp:cNvSpPr/>
      </dsp:nvSpPr>
      <dsp:spPr>
        <a:xfrm>
          <a:off x="5815136" y="2837061"/>
          <a:ext cx="998642" cy="53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0F637-7BD7-4F11-BC55-0F5A92881F2D}">
      <dsp:nvSpPr>
        <dsp:cNvPr id="0" name=""/>
        <dsp:cNvSpPr/>
      </dsp:nvSpPr>
      <dsp:spPr>
        <a:xfrm rot="5400000">
          <a:off x="1974109" y="604833"/>
          <a:ext cx="1301332" cy="17267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TÉCNICA</a:t>
          </a:r>
        </a:p>
      </dsp:txBody>
      <dsp:txXfrm rot="-5400000">
        <a:off x="2014292" y="1008097"/>
        <a:ext cx="1220966" cy="920180"/>
      </dsp:txXfrm>
    </dsp:sp>
    <dsp:sp modelId="{DAF37673-79FE-4CFD-A9D8-59BC23941762}">
      <dsp:nvSpPr>
        <dsp:cNvPr id="0" name=""/>
        <dsp:cNvSpPr/>
      </dsp:nvSpPr>
      <dsp:spPr>
        <a:xfrm rot="5400000">
          <a:off x="6176958" y="2791305"/>
          <a:ext cx="1146694" cy="21896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SECRETARIA</a:t>
          </a:r>
        </a:p>
      </dsp:txBody>
      <dsp:txXfrm rot="-5400000">
        <a:off x="5976141" y="3480720"/>
        <a:ext cx="1548328" cy="810836"/>
      </dsp:txXfrm>
    </dsp:sp>
    <dsp:sp modelId="{8DD15970-FD22-43CE-86BE-AE1D088B2FBD}">
      <dsp:nvSpPr>
        <dsp:cNvPr id="0" name=""/>
        <dsp:cNvSpPr/>
      </dsp:nvSpPr>
      <dsp:spPr>
        <a:xfrm>
          <a:off x="3592350" y="3974709"/>
          <a:ext cx="966428" cy="53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D6F89-0B86-4E6E-8700-821F6F01655B}">
      <dsp:nvSpPr>
        <dsp:cNvPr id="0" name=""/>
        <dsp:cNvSpPr/>
      </dsp:nvSpPr>
      <dsp:spPr>
        <a:xfrm rot="5400000">
          <a:off x="3652252" y="3008046"/>
          <a:ext cx="1220277" cy="1893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PRENSA</a:t>
          </a:r>
        </a:p>
      </dsp:txBody>
      <dsp:txXfrm rot="-5400000">
        <a:off x="3593107" y="3523123"/>
        <a:ext cx="1338567" cy="862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BA5C-991A-40D9-B4C4-BE40BC89C1CB}" type="datetimeFigureOut">
              <a:rPr lang="es-CO" smtClean="0"/>
              <a:t>24/05/2017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6346-1DEF-4422-8867-C0DBB2CEB3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914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BA5C-991A-40D9-B4C4-BE40BC89C1CB}" type="datetimeFigureOut">
              <a:rPr lang="es-CO" smtClean="0"/>
              <a:t>24/05/2017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6346-1DEF-4422-8867-C0DBB2CEB3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541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BA5C-991A-40D9-B4C4-BE40BC89C1CB}" type="datetimeFigureOut">
              <a:rPr lang="es-CO" smtClean="0"/>
              <a:t>24/05/2017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6346-1DEF-4422-8867-C0DBB2CEB3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9808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BA5C-991A-40D9-B4C4-BE40BC89C1CB}" type="datetimeFigureOut">
              <a:rPr lang="es-CO" smtClean="0"/>
              <a:t>24/05/2017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6346-1DEF-4422-8867-C0DBB2CEB3C3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4709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BA5C-991A-40D9-B4C4-BE40BC89C1CB}" type="datetimeFigureOut">
              <a:rPr lang="es-CO" smtClean="0"/>
              <a:t>24/05/2017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6346-1DEF-4422-8867-C0DBB2CEB3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1179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BA5C-991A-40D9-B4C4-BE40BC89C1CB}" type="datetimeFigureOut">
              <a:rPr lang="es-CO" smtClean="0"/>
              <a:t>24/05/2017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6346-1DEF-4422-8867-C0DBB2CEB3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7662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BA5C-991A-40D9-B4C4-BE40BC89C1CB}" type="datetimeFigureOut">
              <a:rPr lang="es-CO" smtClean="0"/>
              <a:t>24/05/2017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6346-1DEF-4422-8867-C0DBB2CEB3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5035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BA5C-991A-40D9-B4C4-BE40BC89C1CB}" type="datetimeFigureOut">
              <a:rPr lang="es-CO" smtClean="0"/>
              <a:t>24/05/2017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6346-1DEF-4422-8867-C0DBB2CEB3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504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BA5C-991A-40D9-B4C4-BE40BC89C1CB}" type="datetimeFigureOut">
              <a:rPr lang="es-CO" smtClean="0"/>
              <a:t>24/05/2017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6346-1DEF-4422-8867-C0DBB2CEB3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65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BA5C-991A-40D9-B4C4-BE40BC89C1CB}" type="datetimeFigureOut">
              <a:rPr lang="es-CO" smtClean="0"/>
              <a:t>24/05/2017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6346-1DEF-4422-8867-C0DBB2CEB3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705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BA5C-991A-40D9-B4C4-BE40BC89C1CB}" type="datetimeFigureOut">
              <a:rPr lang="es-CO" smtClean="0"/>
              <a:t>24/05/2017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6346-1DEF-4422-8867-C0DBB2CEB3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67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BA5C-991A-40D9-B4C4-BE40BC89C1CB}" type="datetimeFigureOut">
              <a:rPr lang="es-CO" smtClean="0"/>
              <a:t>24/05/2017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6346-1DEF-4422-8867-C0DBB2CEB3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381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BA5C-991A-40D9-B4C4-BE40BC89C1CB}" type="datetimeFigureOut">
              <a:rPr lang="es-CO" smtClean="0"/>
              <a:t>24/05/2017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6346-1DEF-4422-8867-C0DBB2CEB3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508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BA5C-991A-40D9-B4C4-BE40BC89C1CB}" type="datetimeFigureOut">
              <a:rPr lang="es-CO" smtClean="0"/>
              <a:t>24/05/2017</a:t>
            </a:fld>
            <a:endParaRPr lang="es-C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6346-1DEF-4422-8867-C0DBB2CEB3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819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BA5C-991A-40D9-B4C4-BE40BC89C1CB}" type="datetimeFigureOut">
              <a:rPr lang="es-CO" smtClean="0"/>
              <a:t>24/05/2017</a:t>
            </a:fld>
            <a:endParaRPr lang="es-C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6346-1DEF-4422-8867-C0DBB2CEB3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545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BA5C-991A-40D9-B4C4-BE40BC89C1CB}" type="datetimeFigureOut">
              <a:rPr lang="es-CO" smtClean="0"/>
              <a:t>24/05/2017</a:t>
            </a:fld>
            <a:endParaRPr lang="es-C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6346-1DEF-4422-8867-C0DBB2CEB3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125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BA5C-991A-40D9-B4C4-BE40BC89C1CB}" type="datetimeFigureOut">
              <a:rPr lang="es-CO" smtClean="0"/>
              <a:t>24/05/2017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6346-1DEF-4422-8867-C0DBB2CEB3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062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B44BA5C-991A-40D9-B4C4-BE40BC89C1CB}" type="datetimeFigureOut">
              <a:rPr lang="es-CO" smtClean="0"/>
              <a:t>24/05/2017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06346-1DEF-4422-8867-C0DBB2CEB3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5052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emf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emf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480" y="2466602"/>
            <a:ext cx="2079051" cy="25153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57681" y="1694576"/>
            <a:ext cx="10289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EL ÉXITO DEL CICLISMO COLOMBIANO A TRAVÉS DE LA FEDERACIÓN</a:t>
            </a:r>
          </a:p>
        </p:txBody>
      </p:sp>
    </p:spTree>
    <p:extLst>
      <p:ext uri="{BB962C8B-B14F-4D97-AF65-F5344CB8AC3E}">
        <p14:creationId xmlns:p14="http://schemas.microsoft.com/office/powerpoint/2010/main" val="1923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78951" y="520319"/>
            <a:ext cx="385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COMISIÓN COLOMBIANA DE CICLOMONTAÑISMO - MTB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69" y="338588"/>
            <a:ext cx="2410161" cy="100979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403768" y="1880949"/>
            <a:ext cx="293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>
              <a:latin typeface="+mj-lt"/>
            </a:endParaRPr>
          </a:p>
          <a:p>
            <a:pPr algn="ctr"/>
            <a:r>
              <a:rPr lang="es-CO" dirty="0">
                <a:latin typeface="+mj-lt"/>
              </a:rPr>
              <a:t>COMISIÓN COLOMBIANA DE BMX</a:t>
            </a:r>
          </a:p>
          <a:p>
            <a:endParaRPr lang="es-CO" dirty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354" y="1515777"/>
            <a:ext cx="2516855" cy="16227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57" y="2758112"/>
            <a:ext cx="1736762" cy="175432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207094" y="2758112"/>
            <a:ext cx="293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>
              <a:latin typeface="+mj-lt"/>
            </a:endParaRPr>
          </a:p>
          <a:p>
            <a:pPr algn="ctr"/>
            <a:r>
              <a:rPr lang="es-CO" dirty="0">
                <a:latin typeface="+mj-lt"/>
              </a:rPr>
              <a:t>COMISIÓN COLOMBIANA DE PARACYCLING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822898" y="4332130"/>
            <a:ext cx="3365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>
              <a:latin typeface="+mj-lt"/>
            </a:endParaRPr>
          </a:p>
          <a:p>
            <a:pPr algn="ctr"/>
            <a:r>
              <a:rPr lang="es-CO" dirty="0">
                <a:latin typeface="+mj-lt"/>
              </a:rPr>
              <a:t>COMISIÓN COLOMBIANA DE PISTA Y RUTA</a:t>
            </a:r>
          </a:p>
        </p:txBody>
      </p:sp>
      <p:pic>
        <p:nvPicPr>
          <p:cNvPr id="12" name="Imagen 11" descr="Imagen que contiene persona, suelo, exterior&#10;&#10;Descripción generada con confianza muy al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05" y="3958441"/>
            <a:ext cx="2909149" cy="193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48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03498" y="1876755"/>
            <a:ext cx="87577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tx1">
                    <a:lumMod val="95000"/>
                  </a:schemeClr>
                </a:solidFill>
              </a:rPr>
              <a:t>El éxito del ciclismo colombiano en la ruta,  se basa en los procesos, que tiene la Federación en sus eventos : Vuelta del Futuro 28 años, la Vuelta del Porvenir 36 años, Vuelta de la Juventud 50 años, Vuelta a Colombia 67 años, una Vuelta a Colombia Femenina elite y Tour femenino 12 años. </a:t>
            </a:r>
          </a:p>
          <a:p>
            <a:pPr algn="ctr"/>
            <a:endParaRPr lang="es-CO" sz="2800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es-CO" sz="2800" dirty="0">
                <a:solidFill>
                  <a:schemeClr val="tx1">
                    <a:lumMod val="95000"/>
                  </a:schemeClr>
                </a:solidFill>
              </a:rPr>
              <a:t>Y en las modalidades de las otras disciplinas, que realizan durante el año de 7 a 14 las válidas a nivel nacional.</a:t>
            </a:r>
          </a:p>
          <a:p>
            <a:pPr algn="ctr"/>
            <a:endParaRPr lang="es-CO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27401" y="812367"/>
            <a:ext cx="5186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u="sng" dirty="0"/>
              <a:t>EL ÉXITO ESTÁ AQUÍ: </a:t>
            </a:r>
          </a:p>
        </p:txBody>
      </p:sp>
    </p:spTree>
    <p:extLst>
      <p:ext uri="{BB962C8B-B14F-4D97-AF65-F5344CB8AC3E}">
        <p14:creationId xmlns:p14="http://schemas.microsoft.com/office/powerpoint/2010/main" val="2911459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047945" y="1817057"/>
            <a:ext cx="8228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tx1">
                    <a:lumMod val="95000"/>
                  </a:schemeClr>
                </a:solidFill>
              </a:rPr>
              <a:t>El comité ejecutivo, la presidencia y gerencia trabajan comunitariamente para conseguir todos los recursos para mover la federación, sus eventos y selecciones, más los apoyos al ciclismo colombiano.</a:t>
            </a:r>
          </a:p>
          <a:p>
            <a:pPr algn="ctr"/>
            <a:endParaRPr lang="es-CO" sz="2800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es-CO" sz="2800" dirty="0">
                <a:solidFill>
                  <a:schemeClr val="tx1">
                    <a:lumMod val="95000"/>
                  </a:schemeClr>
                </a:solidFill>
              </a:rPr>
              <a:t>Los recursos provienen de 5 fuentes: Empresa privada, COLDEPORTES, Comité Olímpico, eventos de la Federación y licencias nacionales UCI.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16768" y="838899"/>
            <a:ext cx="2321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/>
              <a:t>GESTIÓN</a:t>
            </a:r>
          </a:p>
        </p:txBody>
      </p:sp>
    </p:spTree>
    <p:extLst>
      <p:ext uri="{BB962C8B-B14F-4D97-AF65-F5344CB8AC3E}">
        <p14:creationId xmlns:p14="http://schemas.microsoft.com/office/powerpoint/2010/main" val="1305478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75638" y="0"/>
            <a:ext cx="846351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dirty="0"/>
          </a:p>
          <a:p>
            <a:pPr algn="ctr"/>
            <a:r>
              <a:rPr lang="es-CO" sz="2200" b="1" dirty="0"/>
              <a:t>EVENTOS FEDERACIÓN COLOMBIANA DE CICLISMO</a:t>
            </a:r>
          </a:p>
          <a:p>
            <a:pPr algn="ctr"/>
            <a:endParaRPr lang="es-CO" dirty="0"/>
          </a:p>
          <a:p>
            <a:pPr algn="ctr"/>
            <a:endParaRPr lang="es-C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/>
              <a:t>Vuelta a Colombia (Femenina y Masculina)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/>
              <a:t>Vuelta de la Juventud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/>
              <a:t>Vuelta del Porvenir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/>
              <a:t>Vuelta del Futuro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/>
              <a:t>Campeonatos Nacionales de Ruta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/>
              <a:t>Campeonatos Nacionales de Pista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/>
              <a:t>Válidas de las modalidades</a:t>
            </a:r>
          </a:p>
          <a:p>
            <a:endParaRPr lang="es-CO" sz="2800" dirty="0"/>
          </a:p>
          <a:p>
            <a:endParaRPr lang="es-CO" sz="2800" dirty="0"/>
          </a:p>
          <a:p>
            <a:pPr algn="ctr"/>
            <a:r>
              <a:rPr lang="es-CO" sz="2800" dirty="0"/>
              <a:t>La Federación Colombiana de Ciclismo realiza 40 eventos nacionales, administrados, dirigidos y financiados por la Institución.</a:t>
            </a: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79881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49256" y="606056"/>
            <a:ext cx="5390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PATROCINADORES DE LA FEDERACIÓN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297" y="2158480"/>
            <a:ext cx="2029500" cy="6624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119" y="2662152"/>
            <a:ext cx="1900800" cy="782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261" y="3359023"/>
            <a:ext cx="1762200" cy="708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5359" y="1840920"/>
            <a:ext cx="2152650" cy="6762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4449" y="3450955"/>
            <a:ext cx="1682066" cy="9048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3294" y="4355830"/>
            <a:ext cx="1266825" cy="8001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4101" y="4162580"/>
            <a:ext cx="1352550" cy="828675"/>
          </a:xfrm>
          <a:prstGeom prst="rect">
            <a:avLst/>
          </a:prstGeom>
        </p:spPr>
      </p:pic>
      <p:pic>
        <p:nvPicPr>
          <p:cNvPr id="1026" name="Picture 2" descr="Image result for comite olimpic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96" y="4991255"/>
            <a:ext cx="1464632" cy="97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OTT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05" y="4991255"/>
            <a:ext cx="1574804" cy="118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060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77656" y="1913861"/>
            <a:ext cx="8091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/>
              <a:t>GRACIAS</a:t>
            </a:r>
          </a:p>
          <a:p>
            <a:pPr algn="ctr"/>
            <a:r>
              <a:rPr lang="es-CO" sz="6000" dirty="0"/>
              <a:t> POR LA ATENCIÓN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582093" y="5603358"/>
            <a:ext cx="5826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JORGE OVIDIO GONZALEZ LONGAS</a:t>
            </a:r>
          </a:p>
          <a:p>
            <a:pPr algn="ctr"/>
            <a:r>
              <a:rPr lang="es-CO" dirty="0"/>
              <a:t>PRESIDENTE </a:t>
            </a:r>
          </a:p>
          <a:p>
            <a:pPr algn="ctr"/>
            <a:r>
              <a:rPr lang="es-CO" dirty="0"/>
              <a:t>FEDERACIÓN COLOMBIANA DE CICLISMO</a:t>
            </a:r>
          </a:p>
        </p:txBody>
      </p:sp>
    </p:spTree>
    <p:extLst>
      <p:ext uri="{BB962C8B-B14F-4D97-AF65-F5344CB8AC3E}">
        <p14:creationId xmlns:p14="http://schemas.microsoft.com/office/powerpoint/2010/main" val="225837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41308" y="582843"/>
            <a:ext cx="878339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chemeClr val="bg1"/>
                </a:solidFill>
              </a:rPr>
              <a:t>¿CUÁL ES EL OBJETO QUE DESARROLLAN LAS FEDERACIONES DEPORTIVAS NACIONALES?</a:t>
            </a:r>
            <a:br>
              <a:rPr lang="es-CO" sz="3000" b="1" dirty="0">
                <a:solidFill>
                  <a:schemeClr val="bg1"/>
                </a:solidFill>
              </a:rPr>
            </a:br>
            <a:br>
              <a:rPr lang="es-CO" sz="3000" b="1" dirty="0"/>
            </a:br>
            <a:endParaRPr lang="es-CO" sz="3000" b="1" dirty="0"/>
          </a:p>
          <a:p>
            <a:pPr algn="ctr"/>
            <a:r>
              <a:rPr lang="es-CO" sz="2800" dirty="0"/>
              <a:t>El objeto de las federaciones deportivas nacionales es fomentar, patrocinar y organizar la práctica de un deporte y sus modalidades deportivas, dentro del ámbito nacional, teniendo a cargo el manejo técnico y administrativo de su deporte.</a:t>
            </a:r>
          </a:p>
          <a:p>
            <a:pPr algn="ctr"/>
            <a:endParaRPr lang="es-CO" sz="2800" dirty="0"/>
          </a:p>
          <a:p>
            <a:pPr algn="ctr"/>
            <a:endParaRPr lang="es-CO" dirty="0"/>
          </a:p>
          <a:p>
            <a:pPr algn="ctr"/>
            <a:endParaRPr lang="es-CO" dirty="0"/>
          </a:p>
          <a:p>
            <a:pPr algn="ctr"/>
            <a:endParaRPr lang="es-CO" dirty="0"/>
          </a:p>
          <a:p>
            <a:pPr algn="ctr"/>
            <a:r>
              <a:rPr lang="es-CO" sz="1000" dirty="0"/>
              <a:t>http://www.coldeportes.gov.co/coldeportes/biblioteca_deportiva/preguntas_frecuentes/inspeccion_vigilancia_control/66401</a:t>
            </a:r>
          </a:p>
        </p:txBody>
      </p:sp>
    </p:spTree>
    <p:extLst>
      <p:ext uri="{BB962C8B-B14F-4D97-AF65-F5344CB8AC3E}">
        <p14:creationId xmlns:p14="http://schemas.microsoft.com/office/powerpoint/2010/main" val="220900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29573" y="308344"/>
            <a:ext cx="827649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dirty="0"/>
          </a:p>
          <a:p>
            <a:pPr algn="ctr"/>
            <a:endParaRPr lang="es-CO" dirty="0"/>
          </a:p>
          <a:p>
            <a:pPr algn="ctr"/>
            <a:r>
              <a:rPr lang="es-CO" sz="2500" b="1" dirty="0"/>
              <a:t>FEDERACIÓN COLOMBIANA DE CICLISMO</a:t>
            </a:r>
          </a:p>
          <a:p>
            <a:pPr algn="ctr"/>
            <a:endParaRPr lang="es-CO" sz="2200" dirty="0"/>
          </a:p>
          <a:p>
            <a:pPr algn="ctr"/>
            <a:r>
              <a:rPr lang="es-CO" sz="2500" b="1" u="sng" dirty="0"/>
              <a:t>MISIÓN</a:t>
            </a:r>
          </a:p>
          <a:p>
            <a:pPr algn="ctr"/>
            <a:endParaRPr lang="es-CO" dirty="0"/>
          </a:p>
          <a:p>
            <a:pPr algn="ctr"/>
            <a:r>
              <a:rPr lang="es-CO" dirty="0"/>
              <a:t> </a:t>
            </a:r>
            <a:r>
              <a:rPr lang="es-CO" sz="2600" dirty="0"/>
              <a:t>Fomenta, apoya, desarrolla, coordina, organiza, formula y vigila procesos y proyectos  en  las distintas modalidades, con el objetivo de lograr títulos a nivel continental, mundial y en Juegos Olímpicos, sin descuidar los procesos deportivos en nuestras juventudes que buscan su formación profesional en este deporte.</a:t>
            </a:r>
          </a:p>
          <a:p>
            <a:pPr algn="ctr"/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498" y="5518298"/>
            <a:ext cx="1254642" cy="12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1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02294" y="703433"/>
            <a:ext cx="365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MODALIDADES</a:t>
            </a:r>
          </a:p>
          <a:p>
            <a:pPr algn="ctr"/>
            <a:endParaRPr lang="es-CO" b="1" dirty="0"/>
          </a:p>
        </p:txBody>
      </p:sp>
      <p:pic>
        <p:nvPicPr>
          <p:cNvPr id="1026" name="Picture 2" descr="Resultado de imagen para ciclismo de pista colom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1" y="648178"/>
            <a:ext cx="3354998" cy="219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461" y="703433"/>
            <a:ext cx="3423138" cy="21369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61" y="3995898"/>
            <a:ext cx="3354998" cy="19751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4462" y="3822902"/>
            <a:ext cx="3610708" cy="21481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725" y="2016368"/>
            <a:ext cx="2506211" cy="333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36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2502" y="839972"/>
            <a:ext cx="9452344" cy="44319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u="sng" dirty="0"/>
              <a:t>ESTRUCTURA FEDERACIONES DEPORTIVAS</a:t>
            </a:r>
          </a:p>
          <a:p>
            <a:pPr algn="ctr"/>
            <a:endParaRPr lang="es-CO" dirty="0">
              <a:highlight>
                <a:srgbClr val="FFFF00"/>
              </a:highlight>
            </a:endParaRPr>
          </a:p>
          <a:p>
            <a:pPr algn="ctr"/>
            <a:endParaRPr lang="es-CO" dirty="0"/>
          </a:p>
          <a:p>
            <a:pPr algn="ctr"/>
            <a:r>
              <a:rPr lang="es-CO" sz="2000" dirty="0"/>
              <a:t>De acuerdo con el artículo 21° del Decreto Ley 1228 de 1995 (dirección de inspección, vigilancia y control), la estructura de las federaciones deportivas nacionales, deberá comprender como mínimo, los siguientes órganos: 1. Órgano de Dirección, a través de una Asamblea; 2. Órgano de Administración Colegiado, compuesto por tres (3) miembros como mínimo, incluido el presidente, quien será el representante legal; 3. Órgano de Control, mediante Revisoría Fiscal; 4. Órgano de Disciplina, mediante una Comisión Disciplinaria; 5. Comisión Técnica y 6. Comisión de Juzgamiento.</a:t>
            </a:r>
          </a:p>
          <a:p>
            <a:pPr algn="ctr"/>
            <a:endParaRPr lang="es-CO" sz="2000" dirty="0"/>
          </a:p>
          <a:p>
            <a:pPr algn="r"/>
            <a:r>
              <a:rPr lang="es-CO" sz="1000" dirty="0"/>
              <a:t>http://www.coldeportes.gov.co</a:t>
            </a:r>
            <a:br>
              <a:rPr lang="es-CO" dirty="0"/>
            </a:b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279" y="5558731"/>
            <a:ext cx="2717442" cy="6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8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27835" y="449720"/>
            <a:ext cx="7219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ORGANO DE ADMINISTRACIÓN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67" y="814701"/>
            <a:ext cx="924054" cy="11431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852088" y="1942855"/>
            <a:ext cx="1318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/>
              <a:t>PRESIDENTE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35" y="2583076"/>
            <a:ext cx="876422" cy="118126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309045" y="3764109"/>
            <a:ext cx="171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/>
              <a:t>PRIMER VICEPRESIDENTE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234" y="2636945"/>
            <a:ext cx="876422" cy="117173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23" y="4432024"/>
            <a:ext cx="876422" cy="118126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891" y="4487769"/>
            <a:ext cx="847843" cy="112410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21" y="4487769"/>
            <a:ext cx="895475" cy="115268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35" y="4496427"/>
            <a:ext cx="866896" cy="1152686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5452923" y="3823779"/>
            <a:ext cx="1691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/>
              <a:t>SEGUNDO VICEPRESIDENTE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268616" y="5613289"/>
            <a:ext cx="1318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/>
              <a:t>VOCAL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522318" y="5613289"/>
            <a:ext cx="1318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/>
              <a:t>VOCAL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748913" y="5601949"/>
            <a:ext cx="1318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/>
              <a:t>VOCAL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8126593" y="5601948"/>
            <a:ext cx="1318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/>
              <a:t> VOCAL</a:t>
            </a:r>
          </a:p>
        </p:txBody>
      </p:sp>
    </p:spTree>
    <p:extLst>
      <p:ext uri="{BB962C8B-B14F-4D97-AF65-F5344CB8AC3E}">
        <p14:creationId xmlns:p14="http://schemas.microsoft.com/office/powerpoint/2010/main" val="42921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44279" y="499729"/>
            <a:ext cx="94098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  <a:p>
            <a:endParaRPr lang="es-CO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b="1" u="sng" dirty="0"/>
              <a:t>ORGANO DE CONTROL: </a:t>
            </a:r>
          </a:p>
          <a:p>
            <a:r>
              <a:rPr lang="es-CO" b="1" dirty="0"/>
              <a:t>                                                      </a:t>
            </a:r>
          </a:p>
          <a:p>
            <a:r>
              <a:rPr lang="es-CO" b="1" dirty="0"/>
              <a:t>				* Juan Carlos Otero (Revisor Fiscal Principal)</a:t>
            </a:r>
          </a:p>
          <a:p>
            <a:r>
              <a:rPr lang="es-CO" b="1" dirty="0"/>
              <a:t>				* Yohana Penagos (Revisor Fiscal Suplente) </a:t>
            </a:r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b="1" u="sng" dirty="0"/>
              <a:t>COMISION DISCIPLINARIA:</a:t>
            </a:r>
          </a:p>
          <a:p>
            <a:endParaRPr lang="es-CO" b="1" u="sng" dirty="0"/>
          </a:p>
          <a:p>
            <a:endParaRPr lang="es-CO" b="1" u="sng" dirty="0"/>
          </a:p>
          <a:p>
            <a:r>
              <a:rPr lang="es-CO" b="1" dirty="0"/>
              <a:t>				* Jaime Garzón Alfaro</a:t>
            </a:r>
          </a:p>
          <a:p>
            <a:r>
              <a:rPr lang="es-CO" b="1" dirty="0"/>
              <a:t>				* Jorge Hernán Colmenares</a:t>
            </a:r>
          </a:p>
          <a:p>
            <a:r>
              <a:rPr lang="es-CO" b="1" dirty="0"/>
              <a:t>				* María Amalia Fernández Velasco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500" y="1005553"/>
            <a:ext cx="2419350" cy="17049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500" y="3469249"/>
            <a:ext cx="2600593" cy="206061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553500" y="5529868"/>
            <a:ext cx="2600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800" dirty="0"/>
              <a:t>www.buscarnormas.com</a:t>
            </a:r>
            <a:r>
              <a:rPr lang="es-CO" sz="400" dirty="0"/>
              <a:t>: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371268" y="2710528"/>
            <a:ext cx="1601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800" dirty="0"/>
              <a:t>Regioncallao.gob.pe</a:t>
            </a:r>
          </a:p>
        </p:txBody>
      </p:sp>
    </p:spTree>
    <p:extLst>
      <p:ext uri="{BB962C8B-B14F-4D97-AF65-F5344CB8AC3E}">
        <p14:creationId xmlns:p14="http://schemas.microsoft.com/office/powerpoint/2010/main" val="2831894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08765" y="1116799"/>
            <a:ext cx="94015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b="1" u="sng" dirty="0"/>
              <a:t>COMISIÓN TECNICA:</a:t>
            </a:r>
          </a:p>
          <a:p>
            <a:endParaRPr lang="es-CO" b="1" u="sng" dirty="0"/>
          </a:p>
          <a:p>
            <a:r>
              <a:rPr lang="es-CO" b="1" dirty="0"/>
              <a:t>						</a:t>
            </a:r>
            <a:r>
              <a:rPr lang="es-CO" b="1" dirty="0">
                <a:solidFill>
                  <a:schemeClr val="bg1"/>
                </a:solidFill>
              </a:rPr>
              <a:t>* Hernando Zuluaga Aristizabal</a:t>
            </a:r>
          </a:p>
          <a:p>
            <a:r>
              <a:rPr lang="es-CO" b="1" dirty="0">
                <a:solidFill>
                  <a:schemeClr val="bg1"/>
                </a:solidFill>
              </a:rPr>
              <a:t>						* Luis Javier Ríos Marín</a:t>
            </a:r>
          </a:p>
          <a:p>
            <a:r>
              <a:rPr lang="es-CO" b="1" dirty="0">
                <a:solidFill>
                  <a:schemeClr val="bg1"/>
                </a:solidFill>
              </a:rPr>
              <a:t>						* Alexander Soler</a:t>
            </a:r>
          </a:p>
          <a:p>
            <a:r>
              <a:rPr lang="es-CO" b="1" dirty="0">
                <a:solidFill>
                  <a:schemeClr val="bg1"/>
                </a:solidFill>
              </a:rPr>
              <a:t>						* Carlos Mario Jaramillo</a:t>
            </a:r>
          </a:p>
          <a:p>
            <a:endParaRPr lang="es-CO" b="1" dirty="0">
              <a:solidFill>
                <a:schemeClr val="bg1"/>
              </a:solidFill>
            </a:endParaRPr>
          </a:p>
          <a:p>
            <a:endParaRPr lang="es-CO" b="1" dirty="0">
              <a:solidFill>
                <a:schemeClr val="bg1"/>
              </a:solidFill>
            </a:endParaRPr>
          </a:p>
          <a:p>
            <a:endParaRPr lang="es-CO" b="1" dirty="0">
              <a:solidFill>
                <a:srgbClr val="FF0000"/>
              </a:solidFill>
            </a:endParaRPr>
          </a:p>
          <a:p>
            <a:endParaRPr lang="es-CO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b="1" u="sng" dirty="0"/>
              <a:t>COMISIÓN DE JUZGAMIENTO: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O" b="1" u="sng" dirty="0"/>
          </a:p>
          <a:p>
            <a:r>
              <a:rPr lang="es-CO" b="1" dirty="0"/>
              <a:t>						</a:t>
            </a:r>
            <a:r>
              <a:rPr lang="es-CO" b="1" dirty="0">
                <a:solidFill>
                  <a:schemeClr val="bg1"/>
                </a:solidFill>
              </a:rPr>
              <a:t>* Jorge Mauricio Vargas</a:t>
            </a:r>
          </a:p>
          <a:p>
            <a:r>
              <a:rPr lang="es-CO" b="1" dirty="0">
                <a:solidFill>
                  <a:schemeClr val="bg1"/>
                </a:solidFill>
              </a:rPr>
              <a:t>						* Agustín Moreno Aristizabal</a:t>
            </a:r>
          </a:p>
          <a:p>
            <a:r>
              <a:rPr lang="es-CO" b="1" dirty="0">
                <a:solidFill>
                  <a:schemeClr val="bg1"/>
                </a:solidFill>
              </a:rPr>
              <a:t>						* Héctor Fabio Arcila</a:t>
            </a:r>
          </a:p>
          <a:p>
            <a:endParaRPr lang="es-CO" b="1" dirty="0">
              <a:solidFill>
                <a:srgbClr val="FF0000"/>
              </a:solidFill>
            </a:endParaRP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048" y="1432575"/>
            <a:ext cx="2705100" cy="16859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328598" y="3118500"/>
            <a:ext cx="1352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800" dirty="0"/>
              <a:t>www.atps ae-itp.es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048" y="3756331"/>
            <a:ext cx="2705100" cy="183161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328598" y="5587948"/>
            <a:ext cx="1352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800" dirty="0"/>
              <a:t>www.eluniversal.com.co</a:t>
            </a:r>
          </a:p>
        </p:txBody>
      </p:sp>
    </p:spTree>
    <p:extLst>
      <p:ext uri="{BB962C8B-B14F-4D97-AF65-F5344CB8AC3E}">
        <p14:creationId xmlns:p14="http://schemas.microsoft.com/office/powerpoint/2010/main" val="396835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46231" y="463639"/>
            <a:ext cx="5988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FEDERACIÓN COLOMBIANA DE CILISMO</a:t>
            </a:r>
          </a:p>
          <a:p>
            <a:pPr algn="ctr"/>
            <a:endParaRPr lang="es-CO" dirty="0"/>
          </a:p>
          <a:p>
            <a:pPr algn="ctr"/>
            <a:r>
              <a:rPr lang="es-CO" dirty="0"/>
              <a:t>ÁREAS</a:t>
            </a:r>
          </a:p>
          <a:p>
            <a:endParaRPr lang="es-CO" dirty="0"/>
          </a:p>
          <a:p>
            <a:endParaRPr lang="es-CO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25163524"/>
              </p:ext>
            </p:extLst>
          </p:nvPr>
        </p:nvGraphicFramePr>
        <p:xfrm>
          <a:off x="798490" y="1443632"/>
          <a:ext cx="10406130" cy="4855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5214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870</TotalTime>
  <Words>447</Words>
  <Application>Microsoft Office PowerPoint</Application>
  <PresentationFormat>Panorámica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Wingdings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FEDERACION CICLISMO</dc:creator>
  <cp:lastModifiedBy>FEDERACION CICLISMO</cp:lastModifiedBy>
  <cp:revision>61</cp:revision>
  <cp:lastPrinted>2017-05-24T21:49:12Z</cp:lastPrinted>
  <dcterms:created xsi:type="dcterms:W3CDTF">2017-03-22T15:15:31Z</dcterms:created>
  <dcterms:modified xsi:type="dcterms:W3CDTF">2017-05-24T21:59:58Z</dcterms:modified>
</cp:coreProperties>
</file>