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12" r:id="rId5"/>
    <p:sldId id="280" r:id="rId6"/>
    <p:sldId id="262" r:id="rId7"/>
    <p:sldId id="259" r:id="rId8"/>
    <p:sldId id="260" r:id="rId9"/>
    <p:sldId id="261" r:id="rId10"/>
    <p:sldId id="263" r:id="rId11"/>
    <p:sldId id="264" r:id="rId12"/>
    <p:sldId id="265" r:id="rId13"/>
    <p:sldId id="301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1" r:id="rId28"/>
    <p:sldId id="286" r:id="rId29"/>
    <p:sldId id="289" r:id="rId30"/>
    <p:sldId id="283" r:id="rId31"/>
    <p:sldId id="282" r:id="rId32"/>
    <p:sldId id="284" r:id="rId33"/>
    <p:sldId id="285" r:id="rId34"/>
    <p:sldId id="287" r:id="rId35"/>
    <p:sldId id="288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4367AF-8286-4246-ABD9-CDC44BBA541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FCCB119-E191-4E25-B8A9-57D726C5AAE8}">
      <dgm:prSet phldrT="[Texto]"/>
      <dgm:spPr/>
      <dgm:t>
        <a:bodyPr/>
        <a:lstStyle/>
        <a:p>
          <a:r>
            <a:rPr lang="es-CO" dirty="0" smtClean="0"/>
            <a:t>PRESIÓN ARTERIAL</a:t>
          </a:r>
          <a:endParaRPr lang="es-CO" dirty="0"/>
        </a:p>
      </dgm:t>
    </dgm:pt>
    <dgm:pt modelId="{1481D26D-418D-4321-BBF0-BDD419EE3489}" type="parTrans" cxnId="{981880C5-2178-4720-B292-889051FB77B4}">
      <dgm:prSet/>
      <dgm:spPr/>
      <dgm:t>
        <a:bodyPr/>
        <a:lstStyle/>
        <a:p>
          <a:endParaRPr lang="es-CO"/>
        </a:p>
      </dgm:t>
    </dgm:pt>
    <dgm:pt modelId="{CBD98326-DD12-47C3-816A-EBDBBB2E99A0}" type="sibTrans" cxnId="{981880C5-2178-4720-B292-889051FB77B4}">
      <dgm:prSet/>
      <dgm:spPr/>
      <dgm:t>
        <a:bodyPr/>
        <a:lstStyle/>
        <a:p>
          <a:endParaRPr lang="es-CO"/>
        </a:p>
      </dgm:t>
    </dgm:pt>
    <dgm:pt modelId="{AF348E56-96BD-41A7-8B39-64AB0B9ADAD3}">
      <dgm:prSet phldrT="[Texto]"/>
      <dgm:spPr/>
      <dgm:t>
        <a:bodyPr/>
        <a:lstStyle/>
        <a:p>
          <a:r>
            <a:rPr lang="es-CO" dirty="0" smtClean="0"/>
            <a:t>PULSO</a:t>
          </a:r>
          <a:endParaRPr lang="es-CO" dirty="0"/>
        </a:p>
      </dgm:t>
    </dgm:pt>
    <dgm:pt modelId="{CCE103B8-5D76-4E54-A688-5B0673613395}" type="parTrans" cxnId="{ED1E6385-D8CC-4331-B5C3-96D7388DDA4A}">
      <dgm:prSet/>
      <dgm:spPr/>
      <dgm:t>
        <a:bodyPr/>
        <a:lstStyle/>
        <a:p>
          <a:endParaRPr lang="es-CO"/>
        </a:p>
      </dgm:t>
    </dgm:pt>
    <dgm:pt modelId="{14B3AA19-93CF-42BF-8E9C-9A682E470E1B}" type="sibTrans" cxnId="{ED1E6385-D8CC-4331-B5C3-96D7388DDA4A}">
      <dgm:prSet/>
      <dgm:spPr/>
      <dgm:t>
        <a:bodyPr/>
        <a:lstStyle/>
        <a:p>
          <a:endParaRPr lang="es-CO"/>
        </a:p>
      </dgm:t>
    </dgm:pt>
    <dgm:pt modelId="{601DA664-C9ED-4997-B63E-D68560E73A8E}">
      <dgm:prSet phldrT="[Texto]"/>
      <dgm:spPr/>
      <dgm:t>
        <a:bodyPr/>
        <a:lstStyle/>
        <a:p>
          <a:r>
            <a:rPr lang="es-CO" dirty="0" smtClean="0"/>
            <a:t>FRECUENCIA RESPIRATORIA</a:t>
          </a:r>
          <a:endParaRPr lang="es-CO" dirty="0"/>
        </a:p>
      </dgm:t>
    </dgm:pt>
    <dgm:pt modelId="{4B3ADCA3-11DE-45C1-920D-B8B0722D24A4}" type="parTrans" cxnId="{CB02C5E3-07B8-4CAE-8B4F-2ED1E2A6DC46}">
      <dgm:prSet/>
      <dgm:spPr/>
      <dgm:t>
        <a:bodyPr/>
        <a:lstStyle/>
        <a:p>
          <a:endParaRPr lang="es-CO"/>
        </a:p>
      </dgm:t>
    </dgm:pt>
    <dgm:pt modelId="{731FB661-13E0-4835-A80C-C4DB4E727461}" type="sibTrans" cxnId="{CB02C5E3-07B8-4CAE-8B4F-2ED1E2A6DC46}">
      <dgm:prSet/>
      <dgm:spPr/>
      <dgm:t>
        <a:bodyPr/>
        <a:lstStyle/>
        <a:p>
          <a:endParaRPr lang="es-CO"/>
        </a:p>
      </dgm:t>
    </dgm:pt>
    <dgm:pt modelId="{86D31554-E234-4516-B6FF-6D264A9AA675}">
      <dgm:prSet phldrT="[Texto]"/>
      <dgm:spPr/>
      <dgm:t>
        <a:bodyPr/>
        <a:lstStyle/>
        <a:p>
          <a:r>
            <a:rPr lang="es-CO" dirty="0" smtClean="0"/>
            <a:t>TEMPERATURA</a:t>
          </a:r>
          <a:endParaRPr lang="es-CO" dirty="0"/>
        </a:p>
      </dgm:t>
    </dgm:pt>
    <dgm:pt modelId="{8689EDAE-7DF0-4881-AEE6-EEED51E411B1}" type="parTrans" cxnId="{F6822A86-41C2-4C9E-82C7-629F8F29F422}">
      <dgm:prSet/>
      <dgm:spPr/>
      <dgm:t>
        <a:bodyPr/>
        <a:lstStyle/>
        <a:p>
          <a:endParaRPr lang="es-CO"/>
        </a:p>
      </dgm:t>
    </dgm:pt>
    <dgm:pt modelId="{C8A27E88-73B9-41E1-A8D7-1095BCE86652}" type="sibTrans" cxnId="{F6822A86-41C2-4C9E-82C7-629F8F29F422}">
      <dgm:prSet/>
      <dgm:spPr/>
      <dgm:t>
        <a:bodyPr/>
        <a:lstStyle/>
        <a:p>
          <a:endParaRPr lang="es-CO"/>
        </a:p>
      </dgm:t>
    </dgm:pt>
    <dgm:pt modelId="{5D9AA0F9-B610-4362-B89E-344D2969FD29}" type="pres">
      <dgm:prSet presAssocID="{1F4367AF-8286-4246-ABD9-CDC44BBA541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532BC811-CA7F-4A45-9E88-F631AB38FF12}" type="pres">
      <dgm:prSet presAssocID="{8FCCB119-E191-4E25-B8A9-57D726C5AAE8}" presName="parentLin" presStyleCnt="0"/>
      <dgm:spPr/>
    </dgm:pt>
    <dgm:pt modelId="{2A5F0ED3-B9D5-47C4-8820-3D4903024140}" type="pres">
      <dgm:prSet presAssocID="{8FCCB119-E191-4E25-B8A9-57D726C5AAE8}" presName="parentLeftMargin" presStyleLbl="node1" presStyleIdx="0" presStyleCnt="4"/>
      <dgm:spPr/>
      <dgm:t>
        <a:bodyPr/>
        <a:lstStyle/>
        <a:p>
          <a:endParaRPr lang="es-CO"/>
        </a:p>
      </dgm:t>
    </dgm:pt>
    <dgm:pt modelId="{E7E41AF0-6B8A-46D6-9020-59BC1155DE8E}" type="pres">
      <dgm:prSet presAssocID="{8FCCB119-E191-4E25-B8A9-57D726C5AAE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7440AE6-BB8B-4B9D-BA8B-B199DDB27BF4}" type="pres">
      <dgm:prSet presAssocID="{8FCCB119-E191-4E25-B8A9-57D726C5AAE8}" presName="negativeSpace" presStyleCnt="0"/>
      <dgm:spPr/>
    </dgm:pt>
    <dgm:pt modelId="{7EC15A0D-D3D0-4CAF-982E-8327CACADCAE}" type="pres">
      <dgm:prSet presAssocID="{8FCCB119-E191-4E25-B8A9-57D726C5AAE8}" presName="childText" presStyleLbl="conFgAcc1" presStyleIdx="0" presStyleCnt="4">
        <dgm:presLayoutVars>
          <dgm:bulletEnabled val="1"/>
        </dgm:presLayoutVars>
      </dgm:prSet>
      <dgm:spPr/>
    </dgm:pt>
    <dgm:pt modelId="{A5BE0E38-C09F-4112-92D5-DD5008BF5A4F}" type="pres">
      <dgm:prSet presAssocID="{CBD98326-DD12-47C3-816A-EBDBBB2E99A0}" presName="spaceBetweenRectangles" presStyleCnt="0"/>
      <dgm:spPr/>
    </dgm:pt>
    <dgm:pt modelId="{8A59FE29-E099-4B96-BAAE-EE0165FC25A9}" type="pres">
      <dgm:prSet presAssocID="{AF348E56-96BD-41A7-8B39-64AB0B9ADAD3}" presName="parentLin" presStyleCnt="0"/>
      <dgm:spPr/>
    </dgm:pt>
    <dgm:pt modelId="{98D9850B-24F4-41F8-9803-916AB0D53393}" type="pres">
      <dgm:prSet presAssocID="{AF348E56-96BD-41A7-8B39-64AB0B9ADAD3}" presName="parentLeftMargin" presStyleLbl="node1" presStyleIdx="0" presStyleCnt="4"/>
      <dgm:spPr/>
      <dgm:t>
        <a:bodyPr/>
        <a:lstStyle/>
        <a:p>
          <a:endParaRPr lang="es-CO"/>
        </a:p>
      </dgm:t>
    </dgm:pt>
    <dgm:pt modelId="{D1D07079-7175-4680-A0DE-A8DA3D2D50BF}" type="pres">
      <dgm:prSet presAssocID="{AF348E56-96BD-41A7-8B39-64AB0B9ADAD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3ADC8F5-DCBE-4834-B568-D0E17E6A70CA}" type="pres">
      <dgm:prSet presAssocID="{AF348E56-96BD-41A7-8B39-64AB0B9ADAD3}" presName="negativeSpace" presStyleCnt="0"/>
      <dgm:spPr/>
    </dgm:pt>
    <dgm:pt modelId="{55DAD003-9329-48E9-8053-C34797061B12}" type="pres">
      <dgm:prSet presAssocID="{AF348E56-96BD-41A7-8B39-64AB0B9ADAD3}" presName="childText" presStyleLbl="conFgAcc1" presStyleIdx="1" presStyleCnt="4">
        <dgm:presLayoutVars>
          <dgm:bulletEnabled val="1"/>
        </dgm:presLayoutVars>
      </dgm:prSet>
      <dgm:spPr/>
    </dgm:pt>
    <dgm:pt modelId="{05AFACDD-1B5A-4ACF-BD5D-DCDE4CE097B0}" type="pres">
      <dgm:prSet presAssocID="{14B3AA19-93CF-42BF-8E9C-9A682E470E1B}" presName="spaceBetweenRectangles" presStyleCnt="0"/>
      <dgm:spPr/>
    </dgm:pt>
    <dgm:pt modelId="{769240C0-3979-465D-877F-A00200A16573}" type="pres">
      <dgm:prSet presAssocID="{601DA664-C9ED-4997-B63E-D68560E73A8E}" presName="parentLin" presStyleCnt="0"/>
      <dgm:spPr/>
    </dgm:pt>
    <dgm:pt modelId="{075D4B76-5ED8-44EA-8886-9FA7FC69C2D1}" type="pres">
      <dgm:prSet presAssocID="{601DA664-C9ED-4997-B63E-D68560E73A8E}" presName="parentLeftMargin" presStyleLbl="node1" presStyleIdx="1" presStyleCnt="4"/>
      <dgm:spPr/>
      <dgm:t>
        <a:bodyPr/>
        <a:lstStyle/>
        <a:p>
          <a:endParaRPr lang="es-CO"/>
        </a:p>
      </dgm:t>
    </dgm:pt>
    <dgm:pt modelId="{02875A8F-0727-4242-8910-738EE55A0F44}" type="pres">
      <dgm:prSet presAssocID="{601DA664-C9ED-4997-B63E-D68560E73A8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083B7D8-C044-4AD4-8AF7-A74415583D9A}" type="pres">
      <dgm:prSet presAssocID="{601DA664-C9ED-4997-B63E-D68560E73A8E}" presName="negativeSpace" presStyleCnt="0"/>
      <dgm:spPr/>
    </dgm:pt>
    <dgm:pt modelId="{CC856FD8-C407-4B0F-8276-EC86C13A604F}" type="pres">
      <dgm:prSet presAssocID="{601DA664-C9ED-4997-B63E-D68560E73A8E}" presName="childText" presStyleLbl="conFgAcc1" presStyleIdx="2" presStyleCnt="4">
        <dgm:presLayoutVars>
          <dgm:bulletEnabled val="1"/>
        </dgm:presLayoutVars>
      </dgm:prSet>
      <dgm:spPr/>
    </dgm:pt>
    <dgm:pt modelId="{53663EB2-861F-45F6-AEAF-A62C13437622}" type="pres">
      <dgm:prSet presAssocID="{731FB661-13E0-4835-A80C-C4DB4E727461}" presName="spaceBetweenRectangles" presStyleCnt="0"/>
      <dgm:spPr/>
    </dgm:pt>
    <dgm:pt modelId="{160D5D2A-F62C-4E7C-B763-BC103BE66AEA}" type="pres">
      <dgm:prSet presAssocID="{86D31554-E234-4516-B6FF-6D264A9AA675}" presName="parentLin" presStyleCnt="0"/>
      <dgm:spPr/>
    </dgm:pt>
    <dgm:pt modelId="{48BB445E-3560-4CF2-A950-B9B726AC0737}" type="pres">
      <dgm:prSet presAssocID="{86D31554-E234-4516-B6FF-6D264A9AA675}" presName="parentLeftMargin" presStyleLbl="node1" presStyleIdx="2" presStyleCnt="4"/>
      <dgm:spPr/>
      <dgm:t>
        <a:bodyPr/>
        <a:lstStyle/>
        <a:p>
          <a:endParaRPr lang="es-CO"/>
        </a:p>
      </dgm:t>
    </dgm:pt>
    <dgm:pt modelId="{7C878781-6B0A-4758-A8E1-E06329581274}" type="pres">
      <dgm:prSet presAssocID="{86D31554-E234-4516-B6FF-6D264A9AA67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93A156D-C117-4A5D-BC9E-89C7FBD25FE7}" type="pres">
      <dgm:prSet presAssocID="{86D31554-E234-4516-B6FF-6D264A9AA675}" presName="negativeSpace" presStyleCnt="0"/>
      <dgm:spPr/>
    </dgm:pt>
    <dgm:pt modelId="{5747E4C9-0C54-4829-91AA-89EFDB4FEF2D}" type="pres">
      <dgm:prSet presAssocID="{86D31554-E234-4516-B6FF-6D264A9AA67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4968249-E261-4B23-99EF-4A9E5FCADFFC}" type="presOf" srcId="{86D31554-E234-4516-B6FF-6D264A9AA675}" destId="{7C878781-6B0A-4758-A8E1-E06329581274}" srcOrd="1" destOrd="0" presId="urn:microsoft.com/office/officeart/2005/8/layout/list1"/>
    <dgm:cxn modelId="{48251324-A807-4D0A-B15A-5C99A5478EEB}" type="presOf" srcId="{8FCCB119-E191-4E25-B8A9-57D726C5AAE8}" destId="{2A5F0ED3-B9D5-47C4-8820-3D4903024140}" srcOrd="0" destOrd="0" presId="urn:microsoft.com/office/officeart/2005/8/layout/list1"/>
    <dgm:cxn modelId="{F6223EC7-8960-4261-9859-5A19C87F91EA}" type="presOf" srcId="{8FCCB119-E191-4E25-B8A9-57D726C5AAE8}" destId="{E7E41AF0-6B8A-46D6-9020-59BC1155DE8E}" srcOrd="1" destOrd="0" presId="urn:microsoft.com/office/officeart/2005/8/layout/list1"/>
    <dgm:cxn modelId="{5182D2A9-E50C-44EE-BBB6-99B5866E71F3}" type="presOf" srcId="{601DA664-C9ED-4997-B63E-D68560E73A8E}" destId="{075D4B76-5ED8-44EA-8886-9FA7FC69C2D1}" srcOrd="0" destOrd="0" presId="urn:microsoft.com/office/officeart/2005/8/layout/list1"/>
    <dgm:cxn modelId="{ED1E6385-D8CC-4331-B5C3-96D7388DDA4A}" srcId="{1F4367AF-8286-4246-ABD9-CDC44BBA541D}" destId="{AF348E56-96BD-41A7-8B39-64AB0B9ADAD3}" srcOrd="1" destOrd="0" parTransId="{CCE103B8-5D76-4E54-A688-5B0673613395}" sibTransId="{14B3AA19-93CF-42BF-8E9C-9A682E470E1B}"/>
    <dgm:cxn modelId="{F6822A86-41C2-4C9E-82C7-629F8F29F422}" srcId="{1F4367AF-8286-4246-ABD9-CDC44BBA541D}" destId="{86D31554-E234-4516-B6FF-6D264A9AA675}" srcOrd="3" destOrd="0" parTransId="{8689EDAE-7DF0-4881-AEE6-EEED51E411B1}" sibTransId="{C8A27E88-73B9-41E1-A8D7-1095BCE86652}"/>
    <dgm:cxn modelId="{CB02C5E3-07B8-4CAE-8B4F-2ED1E2A6DC46}" srcId="{1F4367AF-8286-4246-ABD9-CDC44BBA541D}" destId="{601DA664-C9ED-4997-B63E-D68560E73A8E}" srcOrd="2" destOrd="0" parTransId="{4B3ADCA3-11DE-45C1-920D-B8B0722D24A4}" sibTransId="{731FB661-13E0-4835-A80C-C4DB4E727461}"/>
    <dgm:cxn modelId="{6E170BE7-0A62-4977-A14F-804B29391312}" type="presOf" srcId="{AF348E56-96BD-41A7-8B39-64AB0B9ADAD3}" destId="{D1D07079-7175-4680-A0DE-A8DA3D2D50BF}" srcOrd="1" destOrd="0" presId="urn:microsoft.com/office/officeart/2005/8/layout/list1"/>
    <dgm:cxn modelId="{6E2C1985-D3DA-4A49-9295-41187D4CAEB2}" type="presOf" srcId="{601DA664-C9ED-4997-B63E-D68560E73A8E}" destId="{02875A8F-0727-4242-8910-738EE55A0F44}" srcOrd="1" destOrd="0" presId="urn:microsoft.com/office/officeart/2005/8/layout/list1"/>
    <dgm:cxn modelId="{981880C5-2178-4720-B292-889051FB77B4}" srcId="{1F4367AF-8286-4246-ABD9-CDC44BBA541D}" destId="{8FCCB119-E191-4E25-B8A9-57D726C5AAE8}" srcOrd="0" destOrd="0" parTransId="{1481D26D-418D-4321-BBF0-BDD419EE3489}" sibTransId="{CBD98326-DD12-47C3-816A-EBDBBB2E99A0}"/>
    <dgm:cxn modelId="{9B3B045C-A281-431B-84A4-4EE3638A21A4}" type="presOf" srcId="{AF348E56-96BD-41A7-8B39-64AB0B9ADAD3}" destId="{98D9850B-24F4-41F8-9803-916AB0D53393}" srcOrd="0" destOrd="0" presId="urn:microsoft.com/office/officeart/2005/8/layout/list1"/>
    <dgm:cxn modelId="{266E44F3-7171-4E86-B38E-9E9AE604C6CA}" type="presOf" srcId="{1F4367AF-8286-4246-ABD9-CDC44BBA541D}" destId="{5D9AA0F9-B610-4362-B89E-344D2969FD29}" srcOrd="0" destOrd="0" presId="urn:microsoft.com/office/officeart/2005/8/layout/list1"/>
    <dgm:cxn modelId="{6D00659D-75CE-4D8E-B3ED-0E279DFF41FF}" type="presOf" srcId="{86D31554-E234-4516-B6FF-6D264A9AA675}" destId="{48BB445E-3560-4CF2-A950-B9B726AC0737}" srcOrd="0" destOrd="0" presId="urn:microsoft.com/office/officeart/2005/8/layout/list1"/>
    <dgm:cxn modelId="{216666B1-1F9F-4BFA-9AB4-3AFEF2A8978A}" type="presParOf" srcId="{5D9AA0F9-B610-4362-B89E-344D2969FD29}" destId="{532BC811-CA7F-4A45-9E88-F631AB38FF12}" srcOrd="0" destOrd="0" presId="urn:microsoft.com/office/officeart/2005/8/layout/list1"/>
    <dgm:cxn modelId="{397D1994-E815-4DB5-A008-7CE5CFFEBC02}" type="presParOf" srcId="{532BC811-CA7F-4A45-9E88-F631AB38FF12}" destId="{2A5F0ED3-B9D5-47C4-8820-3D4903024140}" srcOrd="0" destOrd="0" presId="urn:microsoft.com/office/officeart/2005/8/layout/list1"/>
    <dgm:cxn modelId="{83131CEF-E5C1-4D2B-A9C6-82355D094BC0}" type="presParOf" srcId="{532BC811-CA7F-4A45-9E88-F631AB38FF12}" destId="{E7E41AF0-6B8A-46D6-9020-59BC1155DE8E}" srcOrd="1" destOrd="0" presId="urn:microsoft.com/office/officeart/2005/8/layout/list1"/>
    <dgm:cxn modelId="{718679EB-883A-4DD4-87DE-5B5DFE09E3E3}" type="presParOf" srcId="{5D9AA0F9-B610-4362-B89E-344D2969FD29}" destId="{E7440AE6-BB8B-4B9D-BA8B-B199DDB27BF4}" srcOrd="1" destOrd="0" presId="urn:microsoft.com/office/officeart/2005/8/layout/list1"/>
    <dgm:cxn modelId="{5A5EEF18-66AE-40D8-8547-60A72853070D}" type="presParOf" srcId="{5D9AA0F9-B610-4362-B89E-344D2969FD29}" destId="{7EC15A0D-D3D0-4CAF-982E-8327CACADCAE}" srcOrd="2" destOrd="0" presId="urn:microsoft.com/office/officeart/2005/8/layout/list1"/>
    <dgm:cxn modelId="{134C95AC-BD89-4C72-8E75-7F7A02ED3C81}" type="presParOf" srcId="{5D9AA0F9-B610-4362-B89E-344D2969FD29}" destId="{A5BE0E38-C09F-4112-92D5-DD5008BF5A4F}" srcOrd="3" destOrd="0" presId="urn:microsoft.com/office/officeart/2005/8/layout/list1"/>
    <dgm:cxn modelId="{4E8DED8C-2E8C-4E53-87EA-61CD8C9CCA02}" type="presParOf" srcId="{5D9AA0F9-B610-4362-B89E-344D2969FD29}" destId="{8A59FE29-E099-4B96-BAAE-EE0165FC25A9}" srcOrd="4" destOrd="0" presId="urn:microsoft.com/office/officeart/2005/8/layout/list1"/>
    <dgm:cxn modelId="{74C09F5A-59BC-4380-8827-3F804A29073E}" type="presParOf" srcId="{8A59FE29-E099-4B96-BAAE-EE0165FC25A9}" destId="{98D9850B-24F4-41F8-9803-916AB0D53393}" srcOrd="0" destOrd="0" presId="urn:microsoft.com/office/officeart/2005/8/layout/list1"/>
    <dgm:cxn modelId="{0F236670-E019-489F-9DB6-5B7C9A21029E}" type="presParOf" srcId="{8A59FE29-E099-4B96-BAAE-EE0165FC25A9}" destId="{D1D07079-7175-4680-A0DE-A8DA3D2D50BF}" srcOrd="1" destOrd="0" presId="urn:microsoft.com/office/officeart/2005/8/layout/list1"/>
    <dgm:cxn modelId="{379C1802-C257-48C1-BCF5-A5B9679DBAD3}" type="presParOf" srcId="{5D9AA0F9-B610-4362-B89E-344D2969FD29}" destId="{A3ADC8F5-DCBE-4834-B568-D0E17E6A70CA}" srcOrd="5" destOrd="0" presId="urn:microsoft.com/office/officeart/2005/8/layout/list1"/>
    <dgm:cxn modelId="{0C366EF0-313B-481B-86D4-611EC25A98A6}" type="presParOf" srcId="{5D9AA0F9-B610-4362-B89E-344D2969FD29}" destId="{55DAD003-9329-48E9-8053-C34797061B12}" srcOrd="6" destOrd="0" presId="urn:microsoft.com/office/officeart/2005/8/layout/list1"/>
    <dgm:cxn modelId="{E2349188-9F67-456F-8F2A-DDF94A37C1EE}" type="presParOf" srcId="{5D9AA0F9-B610-4362-B89E-344D2969FD29}" destId="{05AFACDD-1B5A-4ACF-BD5D-DCDE4CE097B0}" srcOrd="7" destOrd="0" presId="urn:microsoft.com/office/officeart/2005/8/layout/list1"/>
    <dgm:cxn modelId="{FFF26D77-28F2-4DC7-96CA-894F7FD294BC}" type="presParOf" srcId="{5D9AA0F9-B610-4362-B89E-344D2969FD29}" destId="{769240C0-3979-465D-877F-A00200A16573}" srcOrd="8" destOrd="0" presId="urn:microsoft.com/office/officeart/2005/8/layout/list1"/>
    <dgm:cxn modelId="{A68157CE-60D8-4D48-AC1D-2492DB182B65}" type="presParOf" srcId="{769240C0-3979-465D-877F-A00200A16573}" destId="{075D4B76-5ED8-44EA-8886-9FA7FC69C2D1}" srcOrd="0" destOrd="0" presId="urn:microsoft.com/office/officeart/2005/8/layout/list1"/>
    <dgm:cxn modelId="{84C3AFCA-AEF1-4678-89C2-985F6FB60BAF}" type="presParOf" srcId="{769240C0-3979-465D-877F-A00200A16573}" destId="{02875A8F-0727-4242-8910-738EE55A0F44}" srcOrd="1" destOrd="0" presId="urn:microsoft.com/office/officeart/2005/8/layout/list1"/>
    <dgm:cxn modelId="{3EA71142-FE81-4EFB-B04C-47DB6448443D}" type="presParOf" srcId="{5D9AA0F9-B610-4362-B89E-344D2969FD29}" destId="{5083B7D8-C044-4AD4-8AF7-A74415583D9A}" srcOrd="9" destOrd="0" presId="urn:microsoft.com/office/officeart/2005/8/layout/list1"/>
    <dgm:cxn modelId="{1B81E59E-4061-4213-A5EB-86B6E8419351}" type="presParOf" srcId="{5D9AA0F9-B610-4362-B89E-344D2969FD29}" destId="{CC856FD8-C407-4B0F-8276-EC86C13A604F}" srcOrd="10" destOrd="0" presId="urn:microsoft.com/office/officeart/2005/8/layout/list1"/>
    <dgm:cxn modelId="{B0C2102A-0CA6-4596-8AD7-AA9D4632EE74}" type="presParOf" srcId="{5D9AA0F9-B610-4362-B89E-344D2969FD29}" destId="{53663EB2-861F-45F6-AEAF-A62C13437622}" srcOrd="11" destOrd="0" presId="urn:microsoft.com/office/officeart/2005/8/layout/list1"/>
    <dgm:cxn modelId="{BC914AE0-D611-438C-820A-A6CD2C0A7A9B}" type="presParOf" srcId="{5D9AA0F9-B610-4362-B89E-344D2969FD29}" destId="{160D5D2A-F62C-4E7C-B763-BC103BE66AEA}" srcOrd="12" destOrd="0" presId="urn:microsoft.com/office/officeart/2005/8/layout/list1"/>
    <dgm:cxn modelId="{8CB41BE7-C67D-4AAB-9A79-E2A92A806467}" type="presParOf" srcId="{160D5D2A-F62C-4E7C-B763-BC103BE66AEA}" destId="{48BB445E-3560-4CF2-A950-B9B726AC0737}" srcOrd="0" destOrd="0" presId="urn:microsoft.com/office/officeart/2005/8/layout/list1"/>
    <dgm:cxn modelId="{DD9FAFBE-BEA1-447A-AF01-5E643D77AC00}" type="presParOf" srcId="{160D5D2A-F62C-4E7C-B763-BC103BE66AEA}" destId="{7C878781-6B0A-4758-A8E1-E06329581274}" srcOrd="1" destOrd="0" presId="urn:microsoft.com/office/officeart/2005/8/layout/list1"/>
    <dgm:cxn modelId="{6901D747-8956-4DA6-99C1-48C7558ABE41}" type="presParOf" srcId="{5D9AA0F9-B610-4362-B89E-344D2969FD29}" destId="{193A156D-C117-4A5D-BC9E-89C7FBD25FE7}" srcOrd="13" destOrd="0" presId="urn:microsoft.com/office/officeart/2005/8/layout/list1"/>
    <dgm:cxn modelId="{C1B22163-6747-4794-97D4-391E1E8FAD83}" type="presParOf" srcId="{5D9AA0F9-B610-4362-B89E-344D2969FD29}" destId="{5747E4C9-0C54-4829-91AA-89EFDB4FEF2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C15A0D-D3D0-4CAF-982E-8327CACADCAE}">
      <dsp:nvSpPr>
        <dsp:cNvPr id="0" name=""/>
        <dsp:cNvSpPr/>
      </dsp:nvSpPr>
      <dsp:spPr>
        <a:xfrm>
          <a:off x="0" y="34702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41AF0-6B8A-46D6-9020-59BC1155DE8E}">
      <dsp:nvSpPr>
        <dsp:cNvPr id="0" name=""/>
        <dsp:cNvSpPr/>
      </dsp:nvSpPr>
      <dsp:spPr>
        <a:xfrm>
          <a:off x="304800" y="7539"/>
          <a:ext cx="426720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 smtClean="0"/>
            <a:t>PRESIÓN ARTERIAL</a:t>
          </a:r>
          <a:endParaRPr lang="es-CO" sz="2300" kern="1200" dirty="0"/>
        </a:p>
      </dsp:txBody>
      <dsp:txXfrm>
        <a:off x="337944" y="40683"/>
        <a:ext cx="4200912" cy="612672"/>
      </dsp:txXfrm>
    </dsp:sp>
    <dsp:sp modelId="{55DAD003-9329-48E9-8053-C34797061B12}">
      <dsp:nvSpPr>
        <dsp:cNvPr id="0" name=""/>
        <dsp:cNvSpPr/>
      </dsp:nvSpPr>
      <dsp:spPr>
        <a:xfrm>
          <a:off x="0" y="139030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D07079-7175-4680-A0DE-A8DA3D2D50BF}">
      <dsp:nvSpPr>
        <dsp:cNvPr id="0" name=""/>
        <dsp:cNvSpPr/>
      </dsp:nvSpPr>
      <dsp:spPr>
        <a:xfrm>
          <a:off x="304800" y="1050819"/>
          <a:ext cx="426720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 smtClean="0"/>
            <a:t>PULSO</a:t>
          </a:r>
          <a:endParaRPr lang="es-CO" sz="2300" kern="1200" dirty="0"/>
        </a:p>
      </dsp:txBody>
      <dsp:txXfrm>
        <a:off x="337944" y="1083963"/>
        <a:ext cx="4200912" cy="612672"/>
      </dsp:txXfrm>
    </dsp:sp>
    <dsp:sp modelId="{CC856FD8-C407-4B0F-8276-EC86C13A604F}">
      <dsp:nvSpPr>
        <dsp:cNvPr id="0" name=""/>
        <dsp:cNvSpPr/>
      </dsp:nvSpPr>
      <dsp:spPr>
        <a:xfrm>
          <a:off x="0" y="243358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875A8F-0727-4242-8910-738EE55A0F44}">
      <dsp:nvSpPr>
        <dsp:cNvPr id="0" name=""/>
        <dsp:cNvSpPr/>
      </dsp:nvSpPr>
      <dsp:spPr>
        <a:xfrm>
          <a:off x="304800" y="2094100"/>
          <a:ext cx="426720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 smtClean="0"/>
            <a:t>FRECUENCIA RESPIRATORIA</a:t>
          </a:r>
          <a:endParaRPr lang="es-CO" sz="2300" kern="1200" dirty="0"/>
        </a:p>
      </dsp:txBody>
      <dsp:txXfrm>
        <a:off x="337944" y="2127244"/>
        <a:ext cx="4200912" cy="612672"/>
      </dsp:txXfrm>
    </dsp:sp>
    <dsp:sp modelId="{5747E4C9-0C54-4829-91AA-89EFDB4FEF2D}">
      <dsp:nvSpPr>
        <dsp:cNvPr id="0" name=""/>
        <dsp:cNvSpPr/>
      </dsp:nvSpPr>
      <dsp:spPr>
        <a:xfrm>
          <a:off x="0" y="347686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878781-6B0A-4758-A8E1-E06329581274}">
      <dsp:nvSpPr>
        <dsp:cNvPr id="0" name=""/>
        <dsp:cNvSpPr/>
      </dsp:nvSpPr>
      <dsp:spPr>
        <a:xfrm>
          <a:off x="304800" y="3137380"/>
          <a:ext cx="426720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 smtClean="0"/>
            <a:t>TEMPERATURA</a:t>
          </a:r>
          <a:endParaRPr lang="es-CO" sz="2300" kern="1200" dirty="0"/>
        </a:p>
      </dsp:txBody>
      <dsp:txXfrm>
        <a:off x="337944" y="3170524"/>
        <a:ext cx="4200912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246C7-5C8C-431F-B9BD-EB323634D0BF}" type="datetimeFigureOut">
              <a:rPr lang="es-CO" smtClean="0"/>
              <a:t>12/02/2013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71CB-1886-45FD-BD5C-CBDB1B0A0C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542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246C7-5C8C-431F-B9BD-EB323634D0BF}" type="datetimeFigureOut">
              <a:rPr lang="es-CO" smtClean="0"/>
              <a:t>12/02/2013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71CB-1886-45FD-BD5C-CBDB1B0A0C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5078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246C7-5C8C-431F-B9BD-EB323634D0BF}" type="datetimeFigureOut">
              <a:rPr lang="es-CO" smtClean="0"/>
              <a:t>12/02/2013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71CB-1886-45FD-BD5C-CBDB1B0A0C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3923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246C7-5C8C-431F-B9BD-EB323634D0BF}" type="datetimeFigureOut">
              <a:rPr lang="es-CO" smtClean="0"/>
              <a:t>12/02/2013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71CB-1886-45FD-BD5C-CBDB1B0A0C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0320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246C7-5C8C-431F-B9BD-EB323634D0BF}" type="datetimeFigureOut">
              <a:rPr lang="es-CO" smtClean="0"/>
              <a:t>12/02/2013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71CB-1886-45FD-BD5C-CBDB1B0A0C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6981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246C7-5C8C-431F-B9BD-EB323634D0BF}" type="datetimeFigureOut">
              <a:rPr lang="es-CO" smtClean="0"/>
              <a:t>12/02/2013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71CB-1886-45FD-BD5C-CBDB1B0A0C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5699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246C7-5C8C-431F-B9BD-EB323634D0BF}" type="datetimeFigureOut">
              <a:rPr lang="es-CO" smtClean="0"/>
              <a:t>12/02/2013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71CB-1886-45FD-BD5C-CBDB1B0A0C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203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246C7-5C8C-431F-B9BD-EB323634D0BF}" type="datetimeFigureOut">
              <a:rPr lang="es-CO" smtClean="0"/>
              <a:t>12/02/2013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71CB-1886-45FD-BD5C-CBDB1B0A0C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8096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246C7-5C8C-431F-B9BD-EB323634D0BF}" type="datetimeFigureOut">
              <a:rPr lang="es-CO" smtClean="0"/>
              <a:t>12/02/2013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71CB-1886-45FD-BD5C-CBDB1B0A0C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64140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246C7-5C8C-431F-B9BD-EB323634D0BF}" type="datetimeFigureOut">
              <a:rPr lang="es-CO" smtClean="0"/>
              <a:t>12/02/2013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71CB-1886-45FD-BD5C-CBDB1B0A0C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2223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246C7-5C8C-431F-B9BD-EB323634D0BF}" type="datetimeFigureOut">
              <a:rPr lang="es-CO" smtClean="0"/>
              <a:t>12/02/2013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71CB-1886-45FD-BD5C-CBDB1B0A0C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7504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246C7-5C8C-431F-B9BD-EB323634D0BF}" type="datetimeFigureOut">
              <a:rPr lang="es-CO" smtClean="0"/>
              <a:t>12/02/2013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D71CB-1886-45FD-BD5C-CBDB1B0A0C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07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0NCHoUpgt8c" TargetMode="Externa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TALLER DE SIGNOS VITALES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/>
              <a:t>Dres. Nieto y Mejía.</a:t>
            </a:r>
          </a:p>
          <a:p>
            <a:r>
              <a:rPr lang="es-CO" dirty="0" smtClean="0"/>
              <a:t>Semiología – Quinto semestre</a:t>
            </a:r>
          </a:p>
          <a:p>
            <a:r>
              <a:rPr lang="es-CO" dirty="0" smtClean="0"/>
              <a:t>Programa de Medicina – UTP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046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35" y="116632"/>
            <a:ext cx="8654245" cy="649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3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1"/>
            <a:ext cx="8832981" cy="662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6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8640"/>
            <a:ext cx="648072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1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20713"/>
            <a:ext cx="84264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63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20" y="0"/>
            <a:ext cx="8892480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27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62627"/>
            <a:ext cx="9060498" cy="679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5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64488" cy="672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6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0" y="0"/>
            <a:ext cx="9049780" cy="678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8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0"/>
            <a:ext cx="9216008" cy="691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4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87661351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613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327" y="0"/>
            <a:ext cx="6409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0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8702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2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0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18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51" y="476672"/>
            <a:ext cx="9194102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9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00" y="959272"/>
            <a:ext cx="9153199" cy="589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rmAutofit/>
          </a:bodyPr>
          <a:lstStyle/>
          <a:p>
            <a:r>
              <a:rPr lang="es-CO" sz="6000" b="1" dirty="0" smtClean="0">
                <a:solidFill>
                  <a:srgbClr val="FF0000"/>
                </a:solidFill>
              </a:rPr>
              <a:t>PULSO ARTERIAL</a:t>
            </a:r>
            <a:endParaRPr lang="es-CO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50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2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1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rmAutofit/>
          </a:bodyPr>
          <a:lstStyle/>
          <a:p>
            <a:r>
              <a:rPr lang="es-CO" sz="6000" b="1" dirty="0" smtClean="0">
                <a:solidFill>
                  <a:srgbClr val="FF0000"/>
                </a:solidFill>
              </a:rPr>
              <a:t>PRESIÓN ARTERIAL</a:t>
            </a:r>
            <a:endParaRPr lang="es-CO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17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7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6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4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2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5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7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3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rmAutofit/>
          </a:bodyPr>
          <a:lstStyle/>
          <a:p>
            <a:r>
              <a:rPr lang="es-CO" sz="6000" b="1" dirty="0" smtClean="0">
                <a:solidFill>
                  <a:srgbClr val="FF0000"/>
                </a:solidFill>
              </a:rPr>
              <a:t>RESPIRACIÓN</a:t>
            </a:r>
            <a:endParaRPr lang="es-CO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06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Vídeo de Toma de la Tensión Arterial.</a:t>
            </a:r>
            <a:br>
              <a:rPr lang="es-CO" dirty="0" smtClean="0"/>
            </a:br>
            <a:r>
              <a:rPr lang="es-CO" dirty="0" smtClean="0"/>
              <a:t>NEJM</a:t>
            </a:r>
            <a:endParaRPr lang="es-CO" dirty="0"/>
          </a:p>
        </p:txBody>
      </p:sp>
      <p:sp>
        <p:nvSpPr>
          <p:cNvPr id="3" name="2 Rectángulo"/>
          <p:cNvSpPr/>
          <p:nvPr/>
        </p:nvSpPr>
        <p:spPr>
          <a:xfrm>
            <a:off x="2286000" y="31058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>
                <a:hlinkClick r:id="rId2"/>
              </a:rPr>
              <a:t>http://</a:t>
            </a:r>
            <a:r>
              <a:rPr lang="es-CO" dirty="0" smtClean="0">
                <a:hlinkClick r:id="rId2"/>
              </a:rPr>
              <a:t>www.youtube.com/watch?v=0NCHoUpgt8c</a:t>
            </a:r>
            <a:endParaRPr lang="es-CO" dirty="0" smtClean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5590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6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8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1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5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64488" cy="672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2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1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4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7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rmAutofit/>
          </a:bodyPr>
          <a:lstStyle/>
          <a:p>
            <a:r>
              <a:rPr lang="es-CO" sz="6000" b="1" dirty="0" smtClean="0">
                <a:solidFill>
                  <a:srgbClr val="FF0000"/>
                </a:solidFill>
              </a:rPr>
              <a:t>TEMPERATURA</a:t>
            </a:r>
            <a:endParaRPr lang="es-CO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13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71901" cy="687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84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2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81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2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6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0" y="0"/>
            <a:ext cx="8892479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7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455"/>
            <a:ext cx="9144000" cy="591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2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4070"/>
            <a:ext cx="6978577" cy="679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7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-34102"/>
            <a:ext cx="6448812" cy="689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8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42</Words>
  <Application>Microsoft Office PowerPoint</Application>
  <PresentationFormat>Presentación en pantalla (4:3)</PresentationFormat>
  <Paragraphs>14</Paragraphs>
  <Slides>55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55</vt:i4>
      </vt:variant>
    </vt:vector>
  </HeadingPairs>
  <TitlesOfParts>
    <vt:vector size="56" baseType="lpstr">
      <vt:lpstr>Tema de Office</vt:lpstr>
      <vt:lpstr>TALLER DE SIGNOS VITALES</vt:lpstr>
      <vt:lpstr>Presentación de PowerPoint</vt:lpstr>
      <vt:lpstr>PRESIÓN ARTERIAL</vt:lpstr>
      <vt:lpstr>Vídeo de Toma de la Tensión Arterial. NEJM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PULSO ARTERIAL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RESPIRACIÓN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TEMPERATURA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SIGNOS VITALES</dc:title>
  <dc:creator>BASICOCLINICO</dc:creator>
  <cp:lastModifiedBy>BASICOCLINICO</cp:lastModifiedBy>
  <cp:revision>16</cp:revision>
  <dcterms:created xsi:type="dcterms:W3CDTF">2013-02-12T20:58:14Z</dcterms:created>
  <dcterms:modified xsi:type="dcterms:W3CDTF">2013-02-12T21:54:11Z</dcterms:modified>
</cp:coreProperties>
</file>