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099E0-2519-4C70-9D0E-1D580C356E13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6C1C-62AA-4553-B862-17038351CD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346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C6C1C-62AA-4553-B862-17038351CD5E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561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3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99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25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67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308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80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72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29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46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2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56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2BEF-7A09-4EB3-9396-D756483D9F22}" type="datetimeFigureOut">
              <a:rPr lang="es-CO" smtClean="0"/>
              <a:t>25/04/2016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524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248246"/>
            <a:ext cx="4966320" cy="1470025"/>
          </a:xfrm>
        </p:spPr>
        <p:txBody>
          <a:bodyPr>
            <a:normAutofit/>
          </a:bodyPr>
          <a:lstStyle/>
          <a:p>
            <a:r>
              <a:rPr lang="es-CO" sz="7200" dirty="0" smtClean="0"/>
              <a:t>CADERA</a:t>
            </a:r>
            <a:endParaRPr lang="es-CO" sz="7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8143" y="3802456"/>
            <a:ext cx="5256584" cy="1752600"/>
          </a:xfrm>
        </p:spPr>
        <p:txBody>
          <a:bodyPr>
            <a:normAutofit fontScale="62500" lnSpcReduction="20000"/>
          </a:bodyPr>
          <a:lstStyle/>
          <a:p>
            <a:r>
              <a:rPr lang="es-CO" sz="5100" dirty="0" smtClean="0">
                <a:solidFill>
                  <a:schemeClr val="tx1"/>
                </a:solidFill>
              </a:rPr>
              <a:t>ALEJANDRO GÓMEZ RODAS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Fisioterapeuta y Kinesiólogo U.T.P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Profesional en Ciencias del Deporte y la Recreación  U.T.P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Especialista en Actividad Física y Salud  </a:t>
            </a:r>
            <a:r>
              <a:rPr lang="es-CO" dirty="0" err="1" smtClean="0">
                <a:solidFill>
                  <a:schemeClr val="tx1"/>
                </a:solidFill>
              </a:rPr>
              <a:t>U.de.A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5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324305" cy="47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8289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3" y="3789040"/>
            <a:ext cx="31051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0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849514" cy="579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1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87818" cy="492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6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0078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52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0526" cy="423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03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96752"/>
            <a:ext cx="8690611" cy="3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1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4" y="1772816"/>
            <a:ext cx="8563413" cy="26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3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320480" cy="63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1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8" y="1196751"/>
            <a:ext cx="8979672" cy="426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9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5176"/>
            <a:ext cx="8680457" cy="40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27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603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68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058"/>
            <a:ext cx="8928991" cy="28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4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13785"/>
            <a:ext cx="7344816" cy="53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66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9655"/>
            <a:ext cx="5328592" cy="587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55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8356"/>
            <a:ext cx="4896544" cy="610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310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90066" cy="381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71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371167" cy="5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28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8563845" cy="499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592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7047" cy="489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93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39022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87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666"/>
            <a:ext cx="4464496" cy="578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608801" cy="242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43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840760" cy="589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42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9656"/>
            <a:ext cx="7308304" cy="39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93" y="4035804"/>
            <a:ext cx="6256427" cy="26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7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3002"/>
            <a:ext cx="8116792" cy="495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78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5"/>
            <a:ext cx="458402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872770" cy="49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973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672408" cy="295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320547" cy="460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2" y="4032133"/>
            <a:ext cx="4208868" cy="126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717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85880" cy="58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56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12384"/>
            <a:ext cx="4680520" cy="528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04917" cy="56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571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44342" cy="502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651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75470" cy="514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85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7" y="836712"/>
            <a:ext cx="9022708" cy="44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50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2675"/>
            <a:ext cx="7056784" cy="588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991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8846732" cy="350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85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2231"/>
            <a:ext cx="7924486" cy="558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674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73050"/>
            <a:ext cx="6831013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02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186031" cy="608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7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235308" cy="63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2352"/>
            <a:ext cx="3240360" cy="610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60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806652" cy="336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260"/>
            <a:ext cx="3528392" cy="592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4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0" y="443393"/>
            <a:ext cx="8640960" cy="237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0" y="3501008"/>
            <a:ext cx="3129722" cy="237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02" y="3649441"/>
            <a:ext cx="2500647" cy="222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50" y="3729180"/>
            <a:ext cx="2232633" cy="206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6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61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10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4115"/>
            <a:ext cx="822346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65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</Words>
  <Application>Microsoft Office PowerPoint</Application>
  <PresentationFormat>Presentación en pantalla (4:3)</PresentationFormat>
  <Paragraphs>6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CADERA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CODO</dc:title>
  <dc:creator>ALEJANDRO GÓMEZ</dc:creator>
  <cp:lastModifiedBy>ALEJANDRO GÓMEZ</cp:lastModifiedBy>
  <cp:revision>16</cp:revision>
  <dcterms:created xsi:type="dcterms:W3CDTF">2016-04-06T19:55:46Z</dcterms:created>
  <dcterms:modified xsi:type="dcterms:W3CDTF">2016-04-25T14:24:19Z</dcterms:modified>
</cp:coreProperties>
</file>