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Nunito Bold" charset="1" panose="00000000000000000000"/>
      <p:regular r:id="rId15"/>
    </p:embeddedFont>
    <p:embeddedFont>
      <p:font typeface="Open Sans" charset="1" panose="00000000000000000000"/>
      <p:regular r:id="rId16"/>
    </p:embeddedFont>
    <p:embeddedFont>
      <p:font typeface="Open Sans Italics" charset="1" panose="00000000000000000000"/>
      <p:regular r:id="rId17"/>
    </p:embeddedFont>
    <p:embeddedFont>
      <p:font typeface="Open Sans Bold" charset="1" panose="00000000000000000000"/>
      <p:regular r:id="rId18"/>
    </p:embeddedFont>
    <p:embeddedFont>
      <p:font typeface="Nunito" charset="1" panose="000000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jpe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jpeg" Type="http://schemas.openxmlformats.org/officeDocument/2006/relationships/image"/><Relationship Id="rId9" Target="../media/image2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30.jpeg" Type="http://schemas.openxmlformats.org/officeDocument/2006/relationships/image"/><Relationship Id="rId5" Target="../media/image3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png" Type="http://schemas.openxmlformats.org/officeDocument/2006/relationships/image"/><Relationship Id="rId11" Target="../media/image39.svg" Type="http://schemas.openxmlformats.org/officeDocument/2006/relationships/image"/><Relationship Id="rId12" Target="../media/image40.jpeg" Type="http://schemas.openxmlformats.org/officeDocument/2006/relationships/image"/><Relationship Id="rId13" Target="../media/image41.jpeg" Type="http://schemas.openxmlformats.org/officeDocument/2006/relationships/image"/><Relationship Id="rId14" Target="../media/image42.jpeg" Type="http://schemas.openxmlformats.org/officeDocument/2006/relationships/image"/><Relationship Id="rId2" Target="../media/image32.png" Type="http://schemas.openxmlformats.org/officeDocument/2006/relationships/image"/><Relationship Id="rId3" Target="../media/image33.svg" Type="http://schemas.openxmlformats.org/officeDocument/2006/relationships/image"/><Relationship Id="rId4" Target="../media/image17.png" Type="http://schemas.openxmlformats.org/officeDocument/2006/relationships/image"/><Relationship Id="rId5" Target="../media/image34.svg" Type="http://schemas.openxmlformats.org/officeDocument/2006/relationships/image"/><Relationship Id="rId6" Target="../media/image9.png" Type="http://schemas.openxmlformats.org/officeDocument/2006/relationships/image"/><Relationship Id="rId7" Target="../media/image35.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8.jpeg" Type="http://schemas.openxmlformats.org/officeDocument/2006/relationships/image"/><Relationship Id="rId2" Target="../media/image9.png" Type="http://schemas.openxmlformats.org/officeDocument/2006/relationships/image"/><Relationship Id="rId3" Target="../media/image43.svg" Type="http://schemas.openxmlformats.org/officeDocument/2006/relationships/image"/><Relationship Id="rId4" Target="../media/image17.png" Type="http://schemas.openxmlformats.org/officeDocument/2006/relationships/image"/><Relationship Id="rId5" Target="../media/image44.svg" Type="http://schemas.openxmlformats.org/officeDocument/2006/relationships/image"/><Relationship Id="rId6" Target="../media/image19.png" Type="http://schemas.openxmlformats.org/officeDocument/2006/relationships/image"/><Relationship Id="rId7" Target="../media/image45.svg" Type="http://schemas.openxmlformats.org/officeDocument/2006/relationships/image"/><Relationship Id="rId8" Target="../media/image46.jpeg" Type="http://schemas.openxmlformats.org/officeDocument/2006/relationships/image"/><Relationship Id="rId9" Target="../media/image4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png" Type="http://schemas.openxmlformats.org/officeDocument/2006/relationships/image"/><Relationship Id="rId11" Target="../media/image55.svg" Type="http://schemas.openxmlformats.org/officeDocument/2006/relationships/image"/><Relationship Id="rId12" Target="../media/image56.jpeg" Type="http://schemas.openxmlformats.org/officeDocument/2006/relationships/image"/><Relationship Id="rId13" Target="../media/image57.jpeg" Type="http://schemas.openxmlformats.org/officeDocument/2006/relationships/image"/><Relationship Id="rId2" Target="../media/image49.png" Type="http://schemas.openxmlformats.org/officeDocument/2006/relationships/image"/><Relationship Id="rId3" Target="../media/image50.svg" Type="http://schemas.openxmlformats.org/officeDocument/2006/relationships/image"/><Relationship Id="rId4" Target="../media/image17.png" Type="http://schemas.openxmlformats.org/officeDocument/2006/relationships/image"/><Relationship Id="rId5" Target="../media/image51.svg" Type="http://schemas.openxmlformats.org/officeDocument/2006/relationships/image"/><Relationship Id="rId6" Target="../media/image9.png" Type="http://schemas.openxmlformats.org/officeDocument/2006/relationships/image"/><Relationship Id="rId7" Target="../media/image52.svg" Type="http://schemas.openxmlformats.org/officeDocument/2006/relationships/image"/><Relationship Id="rId8" Target="../media/image53.png" Type="http://schemas.openxmlformats.org/officeDocument/2006/relationships/image"/><Relationship Id="rId9" Target="../media/image5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sp>
        <p:nvSpPr>
          <p:cNvPr name="Freeform 2" id="2"/>
          <p:cNvSpPr/>
          <p:nvPr/>
        </p:nvSpPr>
        <p:spPr>
          <a:xfrm flipH="false" flipV="false" rot="0">
            <a:off x="1983029" y="2962285"/>
            <a:ext cx="6492240" cy="38100"/>
          </a:xfrm>
          <a:custGeom>
            <a:avLst/>
            <a:gdLst/>
            <a:ahLst/>
            <a:cxnLst/>
            <a:rect r="r" b="b" t="t" l="l"/>
            <a:pathLst>
              <a:path h="38100" w="6492240">
                <a:moveTo>
                  <a:pt x="0" y="0"/>
                </a:moveTo>
                <a:lnTo>
                  <a:pt x="6492240" y="0"/>
                </a:lnTo>
                <a:lnTo>
                  <a:pt x="6492240" y="38100"/>
                </a:lnTo>
                <a:lnTo>
                  <a:pt x="0" y="381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681664" y="8105661"/>
            <a:ext cx="2505075" cy="1447800"/>
          </a:xfrm>
          <a:custGeom>
            <a:avLst/>
            <a:gdLst/>
            <a:ahLst/>
            <a:cxnLst/>
            <a:rect r="r" b="b" t="t" l="l"/>
            <a:pathLst>
              <a:path h="1447800" w="2505075">
                <a:moveTo>
                  <a:pt x="0" y="0"/>
                </a:moveTo>
                <a:lnTo>
                  <a:pt x="2505075" y="0"/>
                </a:lnTo>
                <a:lnTo>
                  <a:pt x="2505075" y="1447800"/>
                </a:lnTo>
                <a:lnTo>
                  <a:pt x="0" y="1447800"/>
                </a:lnTo>
                <a:lnTo>
                  <a:pt x="0" y="0"/>
                </a:lnTo>
                <a:close/>
              </a:path>
            </a:pathLst>
          </a:custGeom>
          <a:blipFill>
            <a:blip r:embed="rId4"/>
            <a:stretch>
              <a:fillRect l="0" t="0" r="0" b="0"/>
            </a:stretch>
          </a:blipFill>
        </p:spPr>
      </p:sp>
      <p:sp>
        <p:nvSpPr>
          <p:cNvPr name="Freeform 4" id="4"/>
          <p:cNvSpPr/>
          <p:nvPr/>
        </p:nvSpPr>
        <p:spPr>
          <a:xfrm flipH="false" flipV="false" rot="0">
            <a:off x="648538" y="8105661"/>
            <a:ext cx="6029325" cy="1762125"/>
          </a:xfrm>
          <a:custGeom>
            <a:avLst/>
            <a:gdLst/>
            <a:ahLst/>
            <a:cxnLst/>
            <a:rect r="r" b="b" t="t" l="l"/>
            <a:pathLst>
              <a:path h="1762125" w="6029325">
                <a:moveTo>
                  <a:pt x="0" y="0"/>
                </a:moveTo>
                <a:lnTo>
                  <a:pt x="6029325" y="0"/>
                </a:lnTo>
                <a:lnTo>
                  <a:pt x="6029325" y="1762125"/>
                </a:lnTo>
                <a:lnTo>
                  <a:pt x="0" y="1762125"/>
                </a:lnTo>
                <a:lnTo>
                  <a:pt x="0" y="0"/>
                </a:lnTo>
                <a:close/>
              </a:path>
            </a:pathLst>
          </a:custGeom>
          <a:blipFill>
            <a:blip r:embed="rId5"/>
            <a:stretch>
              <a:fillRect l="0" t="0" r="0" b="0"/>
            </a:stretch>
          </a:blipFill>
        </p:spPr>
      </p:sp>
      <p:grpSp>
        <p:nvGrpSpPr>
          <p:cNvPr name="Group 5" id="5"/>
          <p:cNvGrpSpPr/>
          <p:nvPr/>
        </p:nvGrpSpPr>
        <p:grpSpPr>
          <a:xfrm rot="0">
            <a:off x="12742107" y="189347"/>
            <a:ext cx="5545874" cy="5545865"/>
            <a:chOff x="0" y="0"/>
            <a:chExt cx="7394499" cy="7394486"/>
          </a:xfrm>
        </p:grpSpPr>
        <p:sp>
          <p:nvSpPr>
            <p:cNvPr name="Freeform 6" id="6"/>
            <p:cNvSpPr/>
            <p:nvPr/>
          </p:nvSpPr>
          <p:spPr>
            <a:xfrm flipH="false" flipV="false" rot="0">
              <a:off x="0" y="0"/>
              <a:ext cx="7394448" cy="7394448"/>
            </a:xfrm>
            <a:custGeom>
              <a:avLst/>
              <a:gdLst/>
              <a:ahLst/>
              <a:cxnLst/>
              <a:rect r="r" b="b" t="t" l="l"/>
              <a:pathLst>
                <a:path h="7394448" w="7394448">
                  <a:moveTo>
                    <a:pt x="3697224" y="0"/>
                  </a:moveTo>
                  <a:cubicBezTo>
                    <a:pt x="1655318" y="0"/>
                    <a:pt x="0" y="1655318"/>
                    <a:pt x="0" y="3697351"/>
                  </a:cubicBezTo>
                  <a:cubicBezTo>
                    <a:pt x="0" y="5739384"/>
                    <a:pt x="1655318" y="7394448"/>
                    <a:pt x="3697224" y="7394448"/>
                  </a:cubicBezTo>
                  <a:cubicBezTo>
                    <a:pt x="5734304" y="7394448"/>
                    <a:pt x="7386701" y="5746877"/>
                    <a:pt x="7394448" y="3711702"/>
                  </a:cubicBezTo>
                  <a:lnTo>
                    <a:pt x="7394448" y="3682492"/>
                  </a:lnTo>
                  <a:cubicBezTo>
                    <a:pt x="7386574" y="1647317"/>
                    <a:pt x="5734304" y="0"/>
                    <a:pt x="3697224" y="0"/>
                  </a:cubicBezTo>
                  <a:close/>
                </a:path>
              </a:pathLst>
            </a:custGeom>
            <a:blipFill>
              <a:blip r:embed="rId6"/>
              <a:stretch>
                <a:fillRect l="-25073" t="0" r="-25127" b="0"/>
              </a:stretch>
            </a:blipFill>
          </p:spPr>
        </p:sp>
      </p:grpSp>
      <p:sp>
        <p:nvSpPr>
          <p:cNvPr name="Freeform 7" id="7"/>
          <p:cNvSpPr/>
          <p:nvPr/>
        </p:nvSpPr>
        <p:spPr>
          <a:xfrm flipH="false" flipV="false" rot="0">
            <a:off x="8959244" y="6906844"/>
            <a:ext cx="3495675" cy="3380156"/>
          </a:xfrm>
          <a:custGeom>
            <a:avLst/>
            <a:gdLst/>
            <a:ahLst/>
            <a:cxnLst/>
            <a:rect r="r" b="b" t="t" l="l"/>
            <a:pathLst>
              <a:path h="3380156" w="3495675">
                <a:moveTo>
                  <a:pt x="0" y="0"/>
                </a:moveTo>
                <a:lnTo>
                  <a:pt x="3495675" y="0"/>
                </a:lnTo>
                <a:lnTo>
                  <a:pt x="3495675" y="3380156"/>
                </a:lnTo>
                <a:lnTo>
                  <a:pt x="0" y="3380156"/>
                </a:lnTo>
                <a:lnTo>
                  <a:pt x="0" y="0"/>
                </a:lnTo>
                <a:close/>
              </a:path>
            </a:pathLst>
          </a:custGeom>
          <a:blipFill>
            <a:blip r:embed="rId7"/>
            <a:stretch>
              <a:fillRect l="0" t="0" r="0" b="-3417"/>
            </a:stretch>
          </a:blipFill>
        </p:spPr>
      </p:sp>
      <p:grpSp>
        <p:nvGrpSpPr>
          <p:cNvPr name="Group 8" id="8"/>
          <p:cNvGrpSpPr>
            <a:grpSpLocks noChangeAspect="true"/>
          </p:cNvGrpSpPr>
          <p:nvPr/>
        </p:nvGrpSpPr>
        <p:grpSpPr>
          <a:xfrm rot="0">
            <a:off x="1983029" y="2962285"/>
            <a:ext cx="6492240" cy="38100"/>
            <a:chOff x="0" y="0"/>
            <a:chExt cx="6492240" cy="38100"/>
          </a:xfrm>
        </p:grpSpPr>
        <p:sp>
          <p:nvSpPr>
            <p:cNvPr name="Freeform 9" id="9"/>
            <p:cNvSpPr/>
            <p:nvPr/>
          </p:nvSpPr>
          <p:spPr>
            <a:xfrm flipH="false" flipV="false" rot="0">
              <a:off x="0" y="0"/>
              <a:ext cx="6492240" cy="38100"/>
            </a:xfrm>
            <a:custGeom>
              <a:avLst/>
              <a:gdLst/>
              <a:ahLst/>
              <a:cxnLst/>
              <a:rect r="r" b="b" t="t" l="l"/>
              <a:pathLst>
                <a:path h="38100" w="6492240">
                  <a:moveTo>
                    <a:pt x="0" y="38100"/>
                  </a:moveTo>
                  <a:lnTo>
                    <a:pt x="6492240" y="38100"/>
                  </a:lnTo>
                  <a:lnTo>
                    <a:pt x="6492240" y="0"/>
                  </a:lnTo>
                  <a:lnTo>
                    <a:pt x="0" y="0"/>
                  </a:lnTo>
                  <a:close/>
                </a:path>
              </a:pathLst>
            </a:custGeom>
            <a:solidFill>
              <a:srgbClr val="000000">
                <a:alpha val="0"/>
              </a:srgbClr>
            </a:solidFill>
          </p:spPr>
        </p:sp>
      </p:grpSp>
      <p:sp>
        <p:nvSpPr>
          <p:cNvPr name="TextBox 10" id="10"/>
          <p:cNvSpPr txBox="true"/>
          <p:nvPr/>
        </p:nvSpPr>
        <p:spPr>
          <a:xfrm rot="0">
            <a:off x="1156697" y="1821294"/>
            <a:ext cx="10902963" cy="1003249"/>
          </a:xfrm>
          <a:prstGeom prst="rect">
            <a:avLst/>
          </a:prstGeom>
        </p:spPr>
        <p:txBody>
          <a:bodyPr anchor="t" rtlCol="false" tIns="0" lIns="0" bIns="0" rIns="0">
            <a:spAutoFit/>
          </a:bodyPr>
          <a:lstStyle/>
          <a:p>
            <a:pPr algn="l">
              <a:lnSpc>
                <a:spcPts val="7981"/>
              </a:lnSpc>
            </a:pPr>
            <a:r>
              <a:rPr lang="en-US" b="true" sz="5700">
                <a:solidFill>
                  <a:srgbClr val="202020"/>
                </a:solidFill>
                <a:latin typeface="Nunito Bold"/>
                <a:ea typeface="Nunito Bold"/>
                <a:cs typeface="Nunito Bold"/>
                <a:sym typeface="Nunito Bold"/>
              </a:rPr>
              <a:t>SEMILLERO CÁTEDRA DE PAZ </a:t>
            </a:r>
          </a:p>
        </p:txBody>
      </p:sp>
      <p:sp>
        <p:nvSpPr>
          <p:cNvPr name="TextBox 11" id="11"/>
          <p:cNvSpPr txBox="true"/>
          <p:nvPr/>
        </p:nvSpPr>
        <p:spPr>
          <a:xfrm rot="0">
            <a:off x="1455544" y="4470121"/>
            <a:ext cx="10293544" cy="1296229"/>
          </a:xfrm>
          <a:prstGeom prst="rect">
            <a:avLst/>
          </a:prstGeom>
        </p:spPr>
        <p:txBody>
          <a:bodyPr anchor="t" rtlCol="false" tIns="0" lIns="0" bIns="0" rIns="0">
            <a:spAutoFit/>
          </a:bodyPr>
          <a:lstStyle/>
          <a:p>
            <a:pPr algn="ctr">
              <a:lnSpc>
                <a:spcPts val="4875"/>
              </a:lnSpc>
            </a:pPr>
            <a:r>
              <a:rPr lang="en-US" b="true" sz="4900">
                <a:solidFill>
                  <a:srgbClr val="202020"/>
                </a:solidFill>
                <a:latin typeface="Nunito Bold"/>
                <a:ea typeface="Nunito Bold"/>
                <a:cs typeface="Nunito Bold"/>
                <a:sym typeface="Nunito Bold"/>
              </a:rPr>
              <a:t>Grupo de Investigación en Estudios Políticos y Jurídicos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493330" y="2867063"/>
            <a:ext cx="76200" cy="76200"/>
            <a:chOff x="0" y="0"/>
            <a:chExt cx="76200" cy="76200"/>
          </a:xfrm>
        </p:grpSpPr>
        <p:sp>
          <p:nvSpPr>
            <p:cNvPr name="Freeform 3" id="3"/>
            <p:cNvSpPr/>
            <p:nvPr/>
          </p:nvSpPr>
          <p:spPr>
            <a:xfrm flipH="false" flipV="false" rot="0">
              <a:off x="0" y="0"/>
              <a:ext cx="76200" cy="76200"/>
            </a:xfrm>
            <a:custGeom>
              <a:avLst/>
              <a:gdLst/>
              <a:ahLst/>
              <a:cxnLst/>
              <a:rect r="r" b="b" t="t" l="l"/>
              <a:pathLst>
                <a:path h="76200" w="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202020"/>
            </a:solidFill>
          </p:spPr>
        </p:sp>
      </p:grpSp>
      <p:grpSp>
        <p:nvGrpSpPr>
          <p:cNvPr name="Group 4" id="4"/>
          <p:cNvGrpSpPr>
            <a:grpSpLocks noChangeAspect="true"/>
          </p:cNvGrpSpPr>
          <p:nvPr/>
        </p:nvGrpSpPr>
        <p:grpSpPr>
          <a:xfrm rot="0">
            <a:off x="1493330" y="3181388"/>
            <a:ext cx="76200" cy="76200"/>
            <a:chOff x="0" y="0"/>
            <a:chExt cx="76200" cy="76200"/>
          </a:xfrm>
        </p:grpSpPr>
        <p:sp>
          <p:nvSpPr>
            <p:cNvPr name="Freeform 5" id="5"/>
            <p:cNvSpPr/>
            <p:nvPr/>
          </p:nvSpPr>
          <p:spPr>
            <a:xfrm flipH="false" flipV="false" rot="0">
              <a:off x="0" y="0"/>
              <a:ext cx="76200" cy="76200"/>
            </a:xfrm>
            <a:custGeom>
              <a:avLst/>
              <a:gdLst/>
              <a:ahLst/>
              <a:cxnLst/>
              <a:rect r="r" b="b" t="t" l="l"/>
              <a:pathLst>
                <a:path h="76200" w="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202020"/>
            </a:solidFill>
          </p:spPr>
        </p:sp>
      </p:grpSp>
      <p:grpSp>
        <p:nvGrpSpPr>
          <p:cNvPr name="Group 6" id="6"/>
          <p:cNvGrpSpPr>
            <a:grpSpLocks noChangeAspect="true"/>
          </p:cNvGrpSpPr>
          <p:nvPr/>
        </p:nvGrpSpPr>
        <p:grpSpPr>
          <a:xfrm rot="0">
            <a:off x="1493330" y="3495713"/>
            <a:ext cx="76200" cy="76200"/>
            <a:chOff x="0" y="0"/>
            <a:chExt cx="76200" cy="76200"/>
          </a:xfrm>
        </p:grpSpPr>
        <p:sp>
          <p:nvSpPr>
            <p:cNvPr name="Freeform 7" id="7"/>
            <p:cNvSpPr/>
            <p:nvPr/>
          </p:nvSpPr>
          <p:spPr>
            <a:xfrm flipH="false" flipV="false" rot="0">
              <a:off x="0" y="0"/>
              <a:ext cx="76200" cy="76200"/>
            </a:xfrm>
            <a:custGeom>
              <a:avLst/>
              <a:gdLst/>
              <a:ahLst/>
              <a:cxnLst/>
              <a:rect r="r" b="b" t="t" l="l"/>
              <a:pathLst>
                <a:path h="76200" w="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202020"/>
            </a:solidFill>
          </p:spPr>
        </p:sp>
      </p:grpSp>
      <p:grpSp>
        <p:nvGrpSpPr>
          <p:cNvPr name="Group 8" id="8"/>
          <p:cNvGrpSpPr>
            <a:grpSpLocks noChangeAspect="true"/>
          </p:cNvGrpSpPr>
          <p:nvPr/>
        </p:nvGrpSpPr>
        <p:grpSpPr>
          <a:xfrm rot="0">
            <a:off x="1493330" y="3810038"/>
            <a:ext cx="76200" cy="76200"/>
            <a:chOff x="0" y="0"/>
            <a:chExt cx="76200" cy="76200"/>
          </a:xfrm>
        </p:grpSpPr>
        <p:sp>
          <p:nvSpPr>
            <p:cNvPr name="Freeform 9" id="9"/>
            <p:cNvSpPr/>
            <p:nvPr/>
          </p:nvSpPr>
          <p:spPr>
            <a:xfrm flipH="false" flipV="false" rot="0">
              <a:off x="0" y="0"/>
              <a:ext cx="76200" cy="76200"/>
            </a:xfrm>
            <a:custGeom>
              <a:avLst/>
              <a:gdLst/>
              <a:ahLst/>
              <a:cxnLst/>
              <a:rect r="r" b="b" t="t" l="l"/>
              <a:pathLst>
                <a:path h="76200" w="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202020"/>
            </a:solidFill>
          </p:spPr>
        </p:sp>
      </p:grpSp>
      <p:grpSp>
        <p:nvGrpSpPr>
          <p:cNvPr name="Group 10" id="10"/>
          <p:cNvGrpSpPr>
            <a:grpSpLocks noChangeAspect="true"/>
          </p:cNvGrpSpPr>
          <p:nvPr/>
        </p:nvGrpSpPr>
        <p:grpSpPr>
          <a:xfrm rot="0">
            <a:off x="1493330" y="4124363"/>
            <a:ext cx="76200" cy="76200"/>
            <a:chOff x="0" y="0"/>
            <a:chExt cx="76200" cy="76200"/>
          </a:xfrm>
        </p:grpSpPr>
        <p:sp>
          <p:nvSpPr>
            <p:cNvPr name="Freeform 11" id="11"/>
            <p:cNvSpPr/>
            <p:nvPr/>
          </p:nvSpPr>
          <p:spPr>
            <a:xfrm flipH="false" flipV="false" rot="0">
              <a:off x="0" y="0"/>
              <a:ext cx="76200" cy="76200"/>
            </a:xfrm>
            <a:custGeom>
              <a:avLst/>
              <a:gdLst/>
              <a:ahLst/>
              <a:cxnLst/>
              <a:rect r="r" b="b" t="t" l="l"/>
              <a:pathLst>
                <a:path h="76200" w="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202020"/>
            </a:solidFill>
          </p:spPr>
        </p:sp>
      </p:grpSp>
      <p:grpSp>
        <p:nvGrpSpPr>
          <p:cNvPr name="Group 12" id="12"/>
          <p:cNvGrpSpPr>
            <a:grpSpLocks noChangeAspect="true"/>
          </p:cNvGrpSpPr>
          <p:nvPr/>
        </p:nvGrpSpPr>
        <p:grpSpPr>
          <a:xfrm rot="0">
            <a:off x="1493330" y="4438688"/>
            <a:ext cx="76200" cy="76200"/>
            <a:chOff x="0" y="0"/>
            <a:chExt cx="76200" cy="76200"/>
          </a:xfrm>
        </p:grpSpPr>
        <p:sp>
          <p:nvSpPr>
            <p:cNvPr name="Freeform 13" id="13"/>
            <p:cNvSpPr/>
            <p:nvPr/>
          </p:nvSpPr>
          <p:spPr>
            <a:xfrm flipH="false" flipV="false" rot="0">
              <a:off x="0" y="0"/>
              <a:ext cx="76200" cy="76200"/>
            </a:xfrm>
            <a:custGeom>
              <a:avLst/>
              <a:gdLst/>
              <a:ahLst/>
              <a:cxnLst/>
              <a:rect r="r" b="b" t="t" l="l"/>
              <a:pathLst>
                <a:path h="76200" w="76200">
                  <a:moveTo>
                    <a:pt x="76200" y="38100"/>
                  </a:moveTo>
                  <a:cubicBezTo>
                    <a:pt x="76200" y="43180"/>
                    <a:pt x="75184" y="48006"/>
                    <a:pt x="73279" y="52705"/>
                  </a:cubicBezTo>
                  <a:cubicBezTo>
                    <a:pt x="71374" y="57404"/>
                    <a:pt x="68580" y="61468"/>
                    <a:pt x="65024" y="65024"/>
                  </a:cubicBezTo>
                  <a:cubicBezTo>
                    <a:pt x="61468" y="68580"/>
                    <a:pt x="57277" y="71374"/>
                    <a:pt x="52705" y="73279"/>
                  </a:cubicBezTo>
                  <a:cubicBezTo>
                    <a:pt x="48133" y="75184"/>
                    <a:pt x="43180" y="76200"/>
                    <a:pt x="38100" y="76200"/>
                  </a:cubicBezTo>
                  <a:cubicBezTo>
                    <a:pt x="33020" y="76200"/>
                    <a:pt x="28194" y="75184"/>
                    <a:pt x="23495" y="73279"/>
                  </a:cubicBezTo>
                  <a:cubicBezTo>
                    <a:pt x="18796" y="71374"/>
                    <a:pt x="14732" y="68580"/>
                    <a:pt x="11176" y="65024"/>
                  </a:cubicBezTo>
                  <a:cubicBezTo>
                    <a:pt x="7620" y="61468"/>
                    <a:pt x="4826" y="57277"/>
                    <a:pt x="2921" y="52705"/>
                  </a:cubicBezTo>
                  <a:cubicBezTo>
                    <a:pt x="1016" y="48133"/>
                    <a:pt x="0" y="43180"/>
                    <a:pt x="0" y="38100"/>
                  </a:cubicBezTo>
                  <a:cubicBezTo>
                    <a:pt x="0" y="33020"/>
                    <a:pt x="1016" y="28194"/>
                    <a:pt x="2921" y="23495"/>
                  </a:cubicBezTo>
                  <a:cubicBezTo>
                    <a:pt x="4826" y="18796"/>
                    <a:pt x="7620" y="14732"/>
                    <a:pt x="11176" y="11176"/>
                  </a:cubicBezTo>
                  <a:cubicBezTo>
                    <a:pt x="14732" y="7620"/>
                    <a:pt x="18923" y="4826"/>
                    <a:pt x="23495" y="2921"/>
                  </a:cubicBezTo>
                  <a:cubicBezTo>
                    <a:pt x="28067" y="1016"/>
                    <a:pt x="33020" y="0"/>
                    <a:pt x="38100" y="0"/>
                  </a:cubicBezTo>
                  <a:cubicBezTo>
                    <a:pt x="43180" y="0"/>
                    <a:pt x="48006" y="1016"/>
                    <a:pt x="52705" y="2921"/>
                  </a:cubicBezTo>
                  <a:cubicBezTo>
                    <a:pt x="57404" y="4826"/>
                    <a:pt x="61468" y="7620"/>
                    <a:pt x="65024" y="11176"/>
                  </a:cubicBezTo>
                  <a:cubicBezTo>
                    <a:pt x="68580" y="14732"/>
                    <a:pt x="71374" y="18923"/>
                    <a:pt x="73279" y="23495"/>
                  </a:cubicBezTo>
                  <a:cubicBezTo>
                    <a:pt x="75184" y="28067"/>
                    <a:pt x="76200" y="33020"/>
                    <a:pt x="76200" y="38100"/>
                  </a:cubicBezTo>
                  <a:close/>
                </a:path>
              </a:pathLst>
            </a:custGeom>
            <a:solidFill>
              <a:srgbClr val="202020"/>
            </a:solidFill>
          </p:spPr>
        </p:sp>
      </p:grpSp>
      <p:sp>
        <p:nvSpPr>
          <p:cNvPr name="Freeform 14" id="14"/>
          <p:cNvSpPr/>
          <p:nvPr/>
        </p:nvSpPr>
        <p:spPr>
          <a:xfrm flipH="false" flipV="false" rot="0">
            <a:off x="-63503" y="7652099"/>
            <a:ext cx="3199686" cy="2698404"/>
          </a:xfrm>
          <a:custGeom>
            <a:avLst/>
            <a:gdLst/>
            <a:ahLst/>
            <a:cxnLst/>
            <a:rect r="r" b="b" t="t" l="l"/>
            <a:pathLst>
              <a:path h="2698404" w="3199686">
                <a:moveTo>
                  <a:pt x="0" y="0"/>
                </a:moveTo>
                <a:lnTo>
                  <a:pt x="3199685" y="0"/>
                </a:lnTo>
                <a:lnTo>
                  <a:pt x="3199685" y="2698404"/>
                </a:lnTo>
                <a:lnTo>
                  <a:pt x="0" y="26984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a:grpSpLocks noChangeAspect="true"/>
          </p:cNvGrpSpPr>
          <p:nvPr/>
        </p:nvGrpSpPr>
        <p:grpSpPr>
          <a:xfrm rot="0">
            <a:off x="5537321" y="7899197"/>
            <a:ext cx="77857" cy="77857"/>
            <a:chOff x="0" y="0"/>
            <a:chExt cx="77864" cy="77864"/>
          </a:xfrm>
        </p:grpSpPr>
        <p:sp>
          <p:nvSpPr>
            <p:cNvPr name="Freeform 16" id="16"/>
            <p:cNvSpPr/>
            <p:nvPr/>
          </p:nvSpPr>
          <p:spPr>
            <a:xfrm flipH="false" flipV="false" rot="0">
              <a:off x="0" y="0"/>
              <a:ext cx="77851" cy="77724"/>
            </a:xfrm>
            <a:custGeom>
              <a:avLst/>
              <a:gdLst/>
              <a:ahLst/>
              <a:cxnLst/>
              <a:rect r="r" b="b" t="t" l="l"/>
              <a:pathLst>
                <a:path h="77724" w="77851">
                  <a:moveTo>
                    <a:pt x="77851" y="38989"/>
                  </a:moveTo>
                  <a:cubicBezTo>
                    <a:pt x="77851" y="44196"/>
                    <a:pt x="76835" y="49149"/>
                    <a:pt x="74930" y="53848"/>
                  </a:cubicBezTo>
                  <a:cubicBezTo>
                    <a:pt x="73025" y="58547"/>
                    <a:pt x="70104" y="62865"/>
                    <a:pt x="66548" y="66421"/>
                  </a:cubicBezTo>
                  <a:cubicBezTo>
                    <a:pt x="62992" y="69977"/>
                    <a:pt x="58674" y="72898"/>
                    <a:pt x="53975" y="74803"/>
                  </a:cubicBezTo>
                  <a:cubicBezTo>
                    <a:pt x="49276" y="76708"/>
                    <a:pt x="44196" y="77724"/>
                    <a:pt x="39116" y="77724"/>
                  </a:cubicBezTo>
                  <a:cubicBezTo>
                    <a:pt x="34036" y="77724"/>
                    <a:pt x="28956" y="76708"/>
                    <a:pt x="24257" y="74803"/>
                  </a:cubicBezTo>
                  <a:cubicBezTo>
                    <a:pt x="19558" y="72898"/>
                    <a:pt x="15240" y="69977"/>
                    <a:pt x="11684" y="66421"/>
                  </a:cubicBezTo>
                  <a:cubicBezTo>
                    <a:pt x="8128" y="62865"/>
                    <a:pt x="5207" y="58547"/>
                    <a:pt x="3302" y="53848"/>
                  </a:cubicBezTo>
                  <a:cubicBezTo>
                    <a:pt x="1397" y="49149"/>
                    <a:pt x="0" y="44069"/>
                    <a:pt x="0" y="38989"/>
                  </a:cubicBezTo>
                  <a:cubicBezTo>
                    <a:pt x="0" y="33909"/>
                    <a:pt x="1016" y="28829"/>
                    <a:pt x="2921" y="24130"/>
                  </a:cubicBezTo>
                  <a:cubicBezTo>
                    <a:pt x="4826" y="19431"/>
                    <a:pt x="7747" y="15113"/>
                    <a:pt x="11430" y="11430"/>
                  </a:cubicBezTo>
                  <a:cubicBezTo>
                    <a:pt x="15113" y="7747"/>
                    <a:pt x="19304" y="4953"/>
                    <a:pt x="24003" y="3048"/>
                  </a:cubicBezTo>
                  <a:cubicBezTo>
                    <a:pt x="28702" y="1143"/>
                    <a:pt x="33782" y="0"/>
                    <a:pt x="38989" y="0"/>
                  </a:cubicBezTo>
                  <a:cubicBezTo>
                    <a:pt x="44196" y="0"/>
                    <a:pt x="49149" y="1016"/>
                    <a:pt x="53848" y="2921"/>
                  </a:cubicBezTo>
                  <a:cubicBezTo>
                    <a:pt x="58547" y="4826"/>
                    <a:pt x="62865" y="7747"/>
                    <a:pt x="66421" y="11303"/>
                  </a:cubicBezTo>
                  <a:cubicBezTo>
                    <a:pt x="69977" y="14859"/>
                    <a:pt x="72898" y="19177"/>
                    <a:pt x="74803" y="23876"/>
                  </a:cubicBezTo>
                  <a:cubicBezTo>
                    <a:pt x="76708" y="28575"/>
                    <a:pt x="77724" y="33655"/>
                    <a:pt x="77724" y="38735"/>
                  </a:cubicBezTo>
                  <a:close/>
                </a:path>
              </a:pathLst>
            </a:custGeom>
            <a:solidFill>
              <a:srgbClr val="202020"/>
            </a:solidFill>
          </p:spPr>
        </p:sp>
      </p:grpSp>
      <p:grpSp>
        <p:nvGrpSpPr>
          <p:cNvPr name="Group 17" id="17"/>
          <p:cNvGrpSpPr>
            <a:grpSpLocks noChangeAspect="true"/>
          </p:cNvGrpSpPr>
          <p:nvPr/>
        </p:nvGrpSpPr>
        <p:grpSpPr>
          <a:xfrm rot="0">
            <a:off x="5537321" y="8201987"/>
            <a:ext cx="77857" cy="77857"/>
            <a:chOff x="0" y="0"/>
            <a:chExt cx="77864" cy="77864"/>
          </a:xfrm>
        </p:grpSpPr>
        <p:sp>
          <p:nvSpPr>
            <p:cNvPr name="Freeform 18" id="18"/>
            <p:cNvSpPr/>
            <p:nvPr/>
          </p:nvSpPr>
          <p:spPr>
            <a:xfrm flipH="false" flipV="false" rot="0">
              <a:off x="0" y="0"/>
              <a:ext cx="77851" cy="77724"/>
            </a:xfrm>
            <a:custGeom>
              <a:avLst/>
              <a:gdLst/>
              <a:ahLst/>
              <a:cxnLst/>
              <a:rect r="r" b="b" t="t" l="l"/>
              <a:pathLst>
                <a:path h="77724" w="77851">
                  <a:moveTo>
                    <a:pt x="77851" y="38989"/>
                  </a:moveTo>
                  <a:cubicBezTo>
                    <a:pt x="77851" y="44196"/>
                    <a:pt x="76835" y="49149"/>
                    <a:pt x="74930" y="53848"/>
                  </a:cubicBezTo>
                  <a:cubicBezTo>
                    <a:pt x="73025" y="58547"/>
                    <a:pt x="70104" y="62865"/>
                    <a:pt x="66548" y="66421"/>
                  </a:cubicBezTo>
                  <a:cubicBezTo>
                    <a:pt x="62992" y="69977"/>
                    <a:pt x="58674" y="72898"/>
                    <a:pt x="53975" y="74803"/>
                  </a:cubicBezTo>
                  <a:cubicBezTo>
                    <a:pt x="49276" y="76708"/>
                    <a:pt x="44196" y="77724"/>
                    <a:pt x="39116" y="77724"/>
                  </a:cubicBezTo>
                  <a:cubicBezTo>
                    <a:pt x="34036" y="77724"/>
                    <a:pt x="28956" y="76708"/>
                    <a:pt x="24257" y="74803"/>
                  </a:cubicBezTo>
                  <a:cubicBezTo>
                    <a:pt x="19558" y="72898"/>
                    <a:pt x="15240" y="69977"/>
                    <a:pt x="11684" y="66421"/>
                  </a:cubicBezTo>
                  <a:cubicBezTo>
                    <a:pt x="8128" y="62865"/>
                    <a:pt x="5207" y="58547"/>
                    <a:pt x="3302" y="53848"/>
                  </a:cubicBezTo>
                  <a:cubicBezTo>
                    <a:pt x="1397" y="49149"/>
                    <a:pt x="0" y="44069"/>
                    <a:pt x="0" y="38989"/>
                  </a:cubicBezTo>
                  <a:cubicBezTo>
                    <a:pt x="0" y="33909"/>
                    <a:pt x="1016" y="28829"/>
                    <a:pt x="2921" y="24130"/>
                  </a:cubicBezTo>
                  <a:cubicBezTo>
                    <a:pt x="4826" y="19431"/>
                    <a:pt x="7747" y="15113"/>
                    <a:pt x="11430" y="11430"/>
                  </a:cubicBezTo>
                  <a:cubicBezTo>
                    <a:pt x="15113" y="7747"/>
                    <a:pt x="19304" y="4953"/>
                    <a:pt x="24003" y="3048"/>
                  </a:cubicBezTo>
                  <a:cubicBezTo>
                    <a:pt x="28702" y="1143"/>
                    <a:pt x="33782" y="0"/>
                    <a:pt x="38989" y="0"/>
                  </a:cubicBezTo>
                  <a:cubicBezTo>
                    <a:pt x="44196" y="0"/>
                    <a:pt x="49149" y="1016"/>
                    <a:pt x="53848" y="2921"/>
                  </a:cubicBezTo>
                  <a:cubicBezTo>
                    <a:pt x="58547" y="4826"/>
                    <a:pt x="62865" y="7747"/>
                    <a:pt x="66421" y="11303"/>
                  </a:cubicBezTo>
                  <a:cubicBezTo>
                    <a:pt x="69977" y="14859"/>
                    <a:pt x="72898" y="19177"/>
                    <a:pt x="74803" y="23876"/>
                  </a:cubicBezTo>
                  <a:cubicBezTo>
                    <a:pt x="76708" y="28575"/>
                    <a:pt x="77724" y="33655"/>
                    <a:pt x="77724" y="38735"/>
                  </a:cubicBezTo>
                  <a:close/>
                </a:path>
              </a:pathLst>
            </a:custGeom>
            <a:solidFill>
              <a:srgbClr val="202020"/>
            </a:solidFill>
          </p:spPr>
        </p:sp>
      </p:grpSp>
      <p:grpSp>
        <p:nvGrpSpPr>
          <p:cNvPr name="Group 19" id="19"/>
          <p:cNvGrpSpPr>
            <a:grpSpLocks noChangeAspect="true"/>
          </p:cNvGrpSpPr>
          <p:nvPr/>
        </p:nvGrpSpPr>
        <p:grpSpPr>
          <a:xfrm rot="0">
            <a:off x="5537321" y="8504777"/>
            <a:ext cx="77857" cy="77857"/>
            <a:chOff x="0" y="0"/>
            <a:chExt cx="77864" cy="77864"/>
          </a:xfrm>
        </p:grpSpPr>
        <p:sp>
          <p:nvSpPr>
            <p:cNvPr name="Freeform 20" id="20"/>
            <p:cNvSpPr/>
            <p:nvPr/>
          </p:nvSpPr>
          <p:spPr>
            <a:xfrm flipH="false" flipV="false" rot="0">
              <a:off x="0" y="0"/>
              <a:ext cx="77851" cy="77724"/>
            </a:xfrm>
            <a:custGeom>
              <a:avLst/>
              <a:gdLst/>
              <a:ahLst/>
              <a:cxnLst/>
              <a:rect r="r" b="b" t="t" l="l"/>
              <a:pathLst>
                <a:path h="77724" w="77851">
                  <a:moveTo>
                    <a:pt x="77851" y="38989"/>
                  </a:moveTo>
                  <a:cubicBezTo>
                    <a:pt x="77851" y="44196"/>
                    <a:pt x="76835" y="49149"/>
                    <a:pt x="74930" y="53848"/>
                  </a:cubicBezTo>
                  <a:cubicBezTo>
                    <a:pt x="73025" y="58547"/>
                    <a:pt x="70104" y="62865"/>
                    <a:pt x="66548" y="66421"/>
                  </a:cubicBezTo>
                  <a:cubicBezTo>
                    <a:pt x="62992" y="69977"/>
                    <a:pt x="58674" y="72898"/>
                    <a:pt x="53975" y="74803"/>
                  </a:cubicBezTo>
                  <a:cubicBezTo>
                    <a:pt x="49276" y="76708"/>
                    <a:pt x="44196" y="77724"/>
                    <a:pt x="39116" y="77724"/>
                  </a:cubicBezTo>
                  <a:cubicBezTo>
                    <a:pt x="34036" y="77724"/>
                    <a:pt x="28956" y="76708"/>
                    <a:pt x="24257" y="74803"/>
                  </a:cubicBezTo>
                  <a:cubicBezTo>
                    <a:pt x="19558" y="72898"/>
                    <a:pt x="15240" y="69977"/>
                    <a:pt x="11684" y="66421"/>
                  </a:cubicBezTo>
                  <a:cubicBezTo>
                    <a:pt x="8128" y="62865"/>
                    <a:pt x="5207" y="58547"/>
                    <a:pt x="3302" y="53848"/>
                  </a:cubicBezTo>
                  <a:cubicBezTo>
                    <a:pt x="1397" y="49149"/>
                    <a:pt x="0" y="44069"/>
                    <a:pt x="0" y="38989"/>
                  </a:cubicBezTo>
                  <a:cubicBezTo>
                    <a:pt x="0" y="33909"/>
                    <a:pt x="1016" y="28829"/>
                    <a:pt x="2921" y="24130"/>
                  </a:cubicBezTo>
                  <a:cubicBezTo>
                    <a:pt x="4826" y="19431"/>
                    <a:pt x="7747" y="15113"/>
                    <a:pt x="11430" y="11430"/>
                  </a:cubicBezTo>
                  <a:cubicBezTo>
                    <a:pt x="15113" y="7747"/>
                    <a:pt x="19304" y="4953"/>
                    <a:pt x="24003" y="3048"/>
                  </a:cubicBezTo>
                  <a:cubicBezTo>
                    <a:pt x="28702" y="1143"/>
                    <a:pt x="33782" y="0"/>
                    <a:pt x="38989" y="0"/>
                  </a:cubicBezTo>
                  <a:cubicBezTo>
                    <a:pt x="44196" y="0"/>
                    <a:pt x="49149" y="1016"/>
                    <a:pt x="53848" y="2921"/>
                  </a:cubicBezTo>
                  <a:cubicBezTo>
                    <a:pt x="58547" y="4826"/>
                    <a:pt x="62865" y="7747"/>
                    <a:pt x="66421" y="11303"/>
                  </a:cubicBezTo>
                  <a:cubicBezTo>
                    <a:pt x="69977" y="14859"/>
                    <a:pt x="72898" y="19177"/>
                    <a:pt x="74803" y="23876"/>
                  </a:cubicBezTo>
                  <a:cubicBezTo>
                    <a:pt x="76708" y="28575"/>
                    <a:pt x="77724" y="33655"/>
                    <a:pt x="77724" y="38735"/>
                  </a:cubicBezTo>
                  <a:close/>
                </a:path>
              </a:pathLst>
            </a:custGeom>
            <a:solidFill>
              <a:srgbClr val="202020"/>
            </a:solidFill>
          </p:spPr>
        </p:sp>
      </p:grpSp>
      <p:grpSp>
        <p:nvGrpSpPr>
          <p:cNvPr name="Group 21" id="21"/>
          <p:cNvGrpSpPr>
            <a:grpSpLocks noChangeAspect="true"/>
          </p:cNvGrpSpPr>
          <p:nvPr/>
        </p:nvGrpSpPr>
        <p:grpSpPr>
          <a:xfrm rot="0">
            <a:off x="5537321" y="8807567"/>
            <a:ext cx="77857" cy="77857"/>
            <a:chOff x="0" y="0"/>
            <a:chExt cx="77864" cy="77864"/>
          </a:xfrm>
        </p:grpSpPr>
        <p:sp>
          <p:nvSpPr>
            <p:cNvPr name="Freeform 22" id="22"/>
            <p:cNvSpPr/>
            <p:nvPr/>
          </p:nvSpPr>
          <p:spPr>
            <a:xfrm flipH="false" flipV="false" rot="0">
              <a:off x="0" y="0"/>
              <a:ext cx="77851" cy="77724"/>
            </a:xfrm>
            <a:custGeom>
              <a:avLst/>
              <a:gdLst/>
              <a:ahLst/>
              <a:cxnLst/>
              <a:rect r="r" b="b" t="t" l="l"/>
              <a:pathLst>
                <a:path h="77724" w="77851">
                  <a:moveTo>
                    <a:pt x="77851" y="38989"/>
                  </a:moveTo>
                  <a:cubicBezTo>
                    <a:pt x="77851" y="44196"/>
                    <a:pt x="76835" y="49149"/>
                    <a:pt x="74930" y="53848"/>
                  </a:cubicBezTo>
                  <a:cubicBezTo>
                    <a:pt x="73025" y="58547"/>
                    <a:pt x="70104" y="62865"/>
                    <a:pt x="66548" y="66421"/>
                  </a:cubicBezTo>
                  <a:cubicBezTo>
                    <a:pt x="62992" y="69977"/>
                    <a:pt x="58674" y="72898"/>
                    <a:pt x="53975" y="74803"/>
                  </a:cubicBezTo>
                  <a:cubicBezTo>
                    <a:pt x="49276" y="76708"/>
                    <a:pt x="44196" y="77724"/>
                    <a:pt x="39116" y="77724"/>
                  </a:cubicBezTo>
                  <a:cubicBezTo>
                    <a:pt x="34036" y="77724"/>
                    <a:pt x="28956" y="76708"/>
                    <a:pt x="24257" y="74803"/>
                  </a:cubicBezTo>
                  <a:cubicBezTo>
                    <a:pt x="19558" y="72898"/>
                    <a:pt x="15240" y="69977"/>
                    <a:pt x="11684" y="66421"/>
                  </a:cubicBezTo>
                  <a:cubicBezTo>
                    <a:pt x="8128" y="62865"/>
                    <a:pt x="5207" y="58547"/>
                    <a:pt x="3302" y="53848"/>
                  </a:cubicBezTo>
                  <a:cubicBezTo>
                    <a:pt x="1397" y="49149"/>
                    <a:pt x="0" y="44069"/>
                    <a:pt x="0" y="38989"/>
                  </a:cubicBezTo>
                  <a:cubicBezTo>
                    <a:pt x="0" y="33909"/>
                    <a:pt x="1016" y="28829"/>
                    <a:pt x="2921" y="24130"/>
                  </a:cubicBezTo>
                  <a:cubicBezTo>
                    <a:pt x="4826" y="19431"/>
                    <a:pt x="7747" y="15113"/>
                    <a:pt x="11430" y="11430"/>
                  </a:cubicBezTo>
                  <a:cubicBezTo>
                    <a:pt x="15113" y="7747"/>
                    <a:pt x="19304" y="4953"/>
                    <a:pt x="24003" y="3048"/>
                  </a:cubicBezTo>
                  <a:cubicBezTo>
                    <a:pt x="28702" y="1143"/>
                    <a:pt x="33782" y="0"/>
                    <a:pt x="38989" y="0"/>
                  </a:cubicBezTo>
                  <a:cubicBezTo>
                    <a:pt x="44196" y="0"/>
                    <a:pt x="49149" y="1016"/>
                    <a:pt x="53848" y="2921"/>
                  </a:cubicBezTo>
                  <a:cubicBezTo>
                    <a:pt x="58547" y="4826"/>
                    <a:pt x="62865" y="7747"/>
                    <a:pt x="66421" y="11303"/>
                  </a:cubicBezTo>
                  <a:cubicBezTo>
                    <a:pt x="69977" y="14859"/>
                    <a:pt x="72898" y="19177"/>
                    <a:pt x="74803" y="23876"/>
                  </a:cubicBezTo>
                  <a:cubicBezTo>
                    <a:pt x="76708" y="28575"/>
                    <a:pt x="77724" y="33655"/>
                    <a:pt x="77724" y="38735"/>
                  </a:cubicBezTo>
                  <a:close/>
                </a:path>
              </a:pathLst>
            </a:custGeom>
            <a:solidFill>
              <a:srgbClr val="202020"/>
            </a:solidFill>
          </p:spPr>
        </p:sp>
      </p:grpSp>
      <p:sp>
        <p:nvSpPr>
          <p:cNvPr name="Freeform 23" id="23"/>
          <p:cNvSpPr/>
          <p:nvPr/>
        </p:nvSpPr>
        <p:spPr>
          <a:xfrm flipH="false" flipV="false" rot="0">
            <a:off x="16346500" y="8877300"/>
            <a:ext cx="381000" cy="381000"/>
          </a:xfrm>
          <a:custGeom>
            <a:avLst/>
            <a:gdLst/>
            <a:ahLst/>
            <a:cxnLst/>
            <a:rect r="r" b="b" t="t" l="l"/>
            <a:pathLst>
              <a:path h="381000" w="381000">
                <a:moveTo>
                  <a:pt x="0" y="0"/>
                </a:moveTo>
                <a:lnTo>
                  <a:pt x="381000" y="0"/>
                </a:lnTo>
                <a:lnTo>
                  <a:pt x="381000" y="381000"/>
                </a:lnTo>
                <a:lnTo>
                  <a:pt x="0" y="3810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4" id="24"/>
          <p:cNvSpPr/>
          <p:nvPr/>
        </p:nvSpPr>
        <p:spPr>
          <a:xfrm flipH="false" flipV="false" rot="0">
            <a:off x="16883605" y="8877300"/>
            <a:ext cx="381000" cy="381000"/>
          </a:xfrm>
          <a:custGeom>
            <a:avLst/>
            <a:gdLst/>
            <a:ahLst/>
            <a:cxnLst/>
            <a:rect r="r" b="b" t="t" l="l"/>
            <a:pathLst>
              <a:path h="381000" w="381000">
                <a:moveTo>
                  <a:pt x="0" y="0"/>
                </a:moveTo>
                <a:lnTo>
                  <a:pt x="381000" y="0"/>
                </a:lnTo>
                <a:lnTo>
                  <a:pt x="381000" y="381000"/>
                </a:lnTo>
                <a:lnTo>
                  <a:pt x="0" y="3810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5" id="25"/>
          <p:cNvGrpSpPr>
            <a:grpSpLocks noChangeAspect="true"/>
          </p:cNvGrpSpPr>
          <p:nvPr/>
        </p:nvGrpSpPr>
        <p:grpSpPr>
          <a:xfrm rot="0">
            <a:off x="15054758" y="-63503"/>
            <a:ext cx="3296745" cy="3076156"/>
            <a:chOff x="0" y="0"/>
            <a:chExt cx="3296742" cy="3076156"/>
          </a:xfrm>
        </p:grpSpPr>
        <p:sp>
          <p:nvSpPr>
            <p:cNvPr name="Freeform 26" id="26"/>
            <p:cNvSpPr/>
            <p:nvPr/>
          </p:nvSpPr>
          <p:spPr>
            <a:xfrm flipH="false" flipV="false" rot="0">
              <a:off x="48133" y="63500"/>
              <a:ext cx="3185160" cy="2620645"/>
            </a:xfrm>
            <a:custGeom>
              <a:avLst/>
              <a:gdLst/>
              <a:ahLst/>
              <a:cxnLst/>
              <a:rect r="r" b="b" t="t" l="l"/>
              <a:pathLst>
                <a:path h="2620645" w="3185160">
                  <a:moveTo>
                    <a:pt x="1108202" y="0"/>
                  </a:moveTo>
                  <a:cubicBezTo>
                    <a:pt x="1034542" y="406654"/>
                    <a:pt x="1117346" y="841502"/>
                    <a:pt x="1373759" y="1205357"/>
                  </a:cubicBezTo>
                  <a:cubicBezTo>
                    <a:pt x="1388491" y="1226185"/>
                    <a:pt x="1411859" y="1237361"/>
                    <a:pt x="1435735" y="1237361"/>
                  </a:cubicBezTo>
                  <a:cubicBezTo>
                    <a:pt x="1450721" y="1237361"/>
                    <a:pt x="1465961" y="1232916"/>
                    <a:pt x="1479169" y="1223645"/>
                  </a:cubicBezTo>
                  <a:cubicBezTo>
                    <a:pt x="1513078" y="1199642"/>
                    <a:pt x="1521333" y="1152271"/>
                    <a:pt x="1497330" y="1118362"/>
                  </a:cubicBezTo>
                  <a:cubicBezTo>
                    <a:pt x="1259586" y="781050"/>
                    <a:pt x="1186815" y="376047"/>
                    <a:pt x="1262380" y="0"/>
                  </a:cubicBezTo>
                  <a:close/>
                  <a:moveTo>
                    <a:pt x="1756537" y="859917"/>
                  </a:moveTo>
                  <a:cubicBezTo>
                    <a:pt x="1741551" y="859917"/>
                    <a:pt x="1726311" y="864362"/>
                    <a:pt x="1713103" y="873633"/>
                  </a:cubicBezTo>
                  <a:cubicBezTo>
                    <a:pt x="1679194" y="897636"/>
                    <a:pt x="1670939" y="945007"/>
                    <a:pt x="1694942" y="978916"/>
                  </a:cubicBezTo>
                  <a:cubicBezTo>
                    <a:pt x="1929257" y="1311275"/>
                    <a:pt x="2302383" y="1489075"/>
                    <a:pt x="2681097" y="1489075"/>
                  </a:cubicBezTo>
                  <a:cubicBezTo>
                    <a:pt x="2852039" y="1489075"/>
                    <a:pt x="3023997" y="1452880"/>
                    <a:pt x="3185033" y="1378331"/>
                  </a:cubicBezTo>
                  <a:lnTo>
                    <a:pt x="3185033" y="1378331"/>
                  </a:lnTo>
                  <a:lnTo>
                    <a:pt x="3185033" y="1209294"/>
                  </a:lnTo>
                  <a:lnTo>
                    <a:pt x="3185033" y="1209294"/>
                  </a:lnTo>
                  <a:cubicBezTo>
                    <a:pt x="3026537" y="1296162"/>
                    <a:pt x="2853055" y="1338199"/>
                    <a:pt x="2680843" y="1338199"/>
                  </a:cubicBezTo>
                  <a:cubicBezTo>
                    <a:pt x="2349754" y="1338199"/>
                    <a:pt x="2023491" y="1182751"/>
                    <a:pt x="1818513" y="891921"/>
                  </a:cubicBezTo>
                  <a:cubicBezTo>
                    <a:pt x="1803781" y="871093"/>
                    <a:pt x="1780413" y="859917"/>
                    <a:pt x="1756537" y="859917"/>
                  </a:cubicBezTo>
                  <a:close/>
                  <a:moveTo>
                    <a:pt x="30988" y="0"/>
                  </a:moveTo>
                  <a:cubicBezTo>
                    <a:pt x="0" y="284607"/>
                    <a:pt x="15113" y="570484"/>
                    <a:pt x="76073" y="851789"/>
                  </a:cubicBezTo>
                  <a:cubicBezTo>
                    <a:pt x="151892" y="1200531"/>
                    <a:pt x="295148" y="1525778"/>
                    <a:pt x="502412" y="1819783"/>
                  </a:cubicBezTo>
                  <a:cubicBezTo>
                    <a:pt x="517144" y="1840611"/>
                    <a:pt x="540512" y="1851787"/>
                    <a:pt x="564388" y="1851787"/>
                  </a:cubicBezTo>
                  <a:cubicBezTo>
                    <a:pt x="579374" y="1851787"/>
                    <a:pt x="594614" y="1847342"/>
                    <a:pt x="607822" y="1838071"/>
                  </a:cubicBezTo>
                  <a:cubicBezTo>
                    <a:pt x="641731" y="1814068"/>
                    <a:pt x="649986" y="1766697"/>
                    <a:pt x="625983" y="1732788"/>
                  </a:cubicBezTo>
                  <a:cubicBezTo>
                    <a:pt x="267208" y="1223899"/>
                    <a:pt x="112268" y="613537"/>
                    <a:pt x="183134" y="0"/>
                  </a:cubicBezTo>
                  <a:close/>
                  <a:moveTo>
                    <a:pt x="832612" y="1511300"/>
                  </a:moveTo>
                  <a:cubicBezTo>
                    <a:pt x="817626" y="1511300"/>
                    <a:pt x="802386" y="1515745"/>
                    <a:pt x="789178" y="1525016"/>
                  </a:cubicBezTo>
                  <a:cubicBezTo>
                    <a:pt x="755269" y="1549019"/>
                    <a:pt x="747014" y="1596390"/>
                    <a:pt x="771017" y="1630299"/>
                  </a:cubicBezTo>
                  <a:cubicBezTo>
                    <a:pt x="1130300" y="2139823"/>
                    <a:pt x="1666367" y="2479421"/>
                    <a:pt x="2281428" y="2585847"/>
                  </a:cubicBezTo>
                  <a:cubicBezTo>
                    <a:pt x="2416048" y="2609088"/>
                    <a:pt x="2550795" y="2620645"/>
                    <a:pt x="2684653" y="2620645"/>
                  </a:cubicBezTo>
                  <a:cubicBezTo>
                    <a:pt x="2853944" y="2620645"/>
                    <a:pt x="3021584" y="2602230"/>
                    <a:pt x="3185160" y="2565908"/>
                  </a:cubicBezTo>
                  <a:lnTo>
                    <a:pt x="3185160" y="2565908"/>
                  </a:lnTo>
                  <a:lnTo>
                    <a:pt x="3185160" y="2410841"/>
                  </a:lnTo>
                  <a:lnTo>
                    <a:pt x="3185160" y="2410841"/>
                  </a:lnTo>
                  <a:cubicBezTo>
                    <a:pt x="3021203" y="2449830"/>
                    <a:pt x="2852928" y="2469642"/>
                    <a:pt x="2682875" y="2469642"/>
                  </a:cubicBezTo>
                  <a:cubicBezTo>
                    <a:pt x="2558161" y="2469642"/>
                    <a:pt x="2432558" y="2458974"/>
                    <a:pt x="2307082" y="2437384"/>
                  </a:cubicBezTo>
                  <a:cubicBezTo>
                    <a:pt x="1732153" y="2337943"/>
                    <a:pt x="1230757" y="2020062"/>
                    <a:pt x="894588" y="1543304"/>
                  </a:cubicBezTo>
                  <a:cubicBezTo>
                    <a:pt x="879856" y="1522476"/>
                    <a:pt x="856488" y="1511300"/>
                    <a:pt x="832612" y="1511300"/>
                  </a:cubicBezTo>
                  <a:close/>
                </a:path>
              </a:pathLst>
            </a:custGeom>
            <a:solidFill>
              <a:srgbClr val="5E17EB"/>
            </a:solidFill>
          </p:spPr>
        </p:sp>
        <p:sp>
          <p:nvSpPr>
            <p:cNvPr name="Freeform 27" id="27"/>
            <p:cNvSpPr/>
            <p:nvPr/>
          </p:nvSpPr>
          <p:spPr>
            <a:xfrm flipH="false" flipV="false" rot="0">
              <a:off x="526415" y="63500"/>
              <a:ext cx="2706751" cy="2949194"/>
            </a:xfrm>
            <a:custGeom>
              <a:avLst/>
              <a:gdLst/>
              <a:ahLst/>
              <a:cxnLst/>
              <a:rect r="r" b="b" t="t" l="l"/>
              <a:pathLst>
                <a:path h="2949194" w="2706751">
                  <a:moveTo>
                    <a:pt x="1417320" y="0"/>
                  </a:moveTo>
                  <a:cubicBezTo>
                    <a:pt x="1327531" y="247904"/>
                    <a:pt x="1356233" y="534162"/>
                    <a:pt x="1519301" y="765683"/>
                  </a:cubicBezTo>
                  <a:cubicBezTo>
                    <a:pt x="1534033" y="786511"/>
                    <a:pt x="1557401" y="797687"/>
                    <a:pt x="1581277" y="797687"/>
                  </a:cubicBezTo>
                  <a:cubicBezTo>
                    <a:pt x="1596263" y="797687"/>
                    <a:pt x="1611503" y="793242"/>
                    <a:pt x="1624711" y="783971"/>
                  </a:cubicBezTo>
                  <a:cubicBezTo>
                    <a:pt x="1658620" y="759968"/>
                    <a:pt x="1666875" y="712597"/>
                    <a:pt x="1642872" y="678688"/>
                  </a:cubicBezTo>
                  <a:cubicBezTo>
                    <a:pt x="1497965" y="472948"/>
                    <a:pt x="1482725" y="213995"/>
                    <a:pt x="1580515" y="0"/>
                  </a:cubicBezTo>
                  <a:close/>
                  <a:moveTo>
                    <a:pt x="262001" y="0"/>
                  </a:moveTo>
                  <a:cubicBezTo>
                    <a:pt x="188214" y="499745"/>
                    <a:pt x="306959" y="999998"/>
                    <a:pt x="599059" y="1414399"/>
                  </a:cubicBezTo>
                  <a:cubicBezTo>
                    <a:pt x="613791" y="1435227"/>
                    <a:pt x="637159" y="1446403"/>
                    <a:pt x="661035" y="1446403"/>
                  </a:cubicBezTo>
                  <a:cubicBezTo>
                    <a:pt x="676021" y="1446403"/>
                    <a:pt x="691261" y="1441958"/>
                    <a:pt x="704469" y="1432687"/>
                  </a:cubicBezTo>
                  <a:cubicBezTo>
                    <a:pt x="738378" y="1408684"/>
                    <a:pt x="746633" y="1361313"/>
                    <a:pt x="722630" y="1327404"/>
                  </a:cubicBezTo>
                  <a:cubicBezTo>
                    <a:pt x="448945" y="939165"/>
                    <a:pt x="339725" y="468249"/>
                    <a:pt x="414528" y="0"/>
                  </a:cubicBezTo>
                  <a:close/>
                  <a:moveTo>
                    <a:pt x="957072" y="1086358"/>
                  </a:moveTo>
                  <a:cubicBezTo>
                    <a:pt x="942086" y="1086358"/>
                    <a:pt x="926846" y="1090803"/>
                    <a:pt x="913638" y="1100074"/>
                  </a:cubicBezTo>
                  <a:cubicBezTo>
                    <a:pt x="879729" y="1124077"/>
                    <a:pt x="871474" y="1171448"/>
                    <a:pt x="895477" y="1205357"/>
                  </a:cubicBezTo>
                  <a:cubicBezTo>
                    <a:pt x="1206373" y="1646301"/>
                    <a:pt x="1701038" y="1882013"/>
                    <a:pt x="2203323" y="1882013"/>
                  </a:cubicBezTo>
                  <a:cubicBezTo>
                    <a:pt x="2372487" y="1882013"/>
                    <a:pt x="2542667" y="1855216"/>
                    <a:pt x="2706751" y="1800606"/>
                  </a:cubicBezTo>
                  <a:lnTo>
                    <a:pt x="2706751" y="1800606"/>
                  </a:lnTo>
                  <a:lnTo>
                    <a:pt x="2706751" y="1640205"/>
                  </a:lnTo>
                  <a:lnTo>
                    <a:pt x="2706751" y="1640205"/>
                  </a:lnTo>
                  <a:cubicBezTo>
                    <a:pt x="2543556" y="1701038"/>
                    <a:pt x="2372995" y="1730629"/>
                    <a:pt x="2203450" y="1730629"/>
                  </a:cubicBezTo>
                  <a:cubicBezTo>
                    <a:pt x="1748536" y="1730629"/>
                    <a:pt x="1300353" y="1517269"/>
                    <a:pt x="1019048" y="1118235"/>
                  </a:cubicBezTo>
                  <a:cubicBezTo>
                    <a:pt x="1004316" y="1097407"/>
                    <a:pt x="980948" y="1086231"/>
                    <a:pt x="957072" y="1086231"/>
                  </a:cubicBezTo>
                  <a:close/>
                  <a:moveTo>
                    <a:pt x="85598" y="1700784"/>
                  </a:moveTo>
                  <a:cubicBezTo>
                    <a:pt x="70612" y="1700784"/>
                    <a:pt x="55372" y="1705229"/>
                    <a:pt x="42164" y="1714500"/>
                  </a:cubicBezTo>
                  <a:cubicBezTo>
                    <a:pt x="8255" y="1738503"/>
                    <a:pt x="0" y="1785874"/>
                    <a:pt x="24003" y="1819783"/>
                  </a:cubicBezTo>
                  <a:cubicBezTo>
                    <a:pt x="231267" y="2113788"/>
                    <a:pt x="489458" y="2358009"/>
                    <a:pt x="793496" y="2546731"/>
                  </a:cubicBezTo>
                  <a:cubicBezTo>
                    <a:pt x="1085215" y="2728468"/>
                    <a:pt x="1406271" y="2850769"/>
                    <a:pt x="1747520" y="2909824"/>
                  </a:cubicBezTo>
                  <a:cubicBezTo>
                    <a:pt x="1899158" y="2936113"/>
                    <a:pt x="2051431" y="2949194"/>
                    <a:pt x="2203450" y="2949194"/>
                  </a:cubicBezTo>
                  <a:cubicBezTo>
                    <a:pt x="2371852" y="2949194"/>
                    <a:pt x="2540000" y="2933065"/>
                    <a:pt x="2706751" y="2901061"/>
                  </a:cubicBezTo>
                  <a:lnTo>
                    <a:pt x="2706751" y="2901061"/>
                  </a:lnTo>
                  <a:lnTo>
                    <a:pt x="2706751" y="2747518"/>
                  </a:lnTo>
                  <a:lnTo>
                    <a:pt x="2706751" y="2747518"/>
                  </a:lnTo>
                  <a:cubicBezTo>
                    <a:pt x="2542921" y="2781046"/>
                    <a:pt x="2375535" y="2798064"/>
                    <a:pt x="2206752" y="2798064"/>
                  </a:cubicBezTo>
                  <a:cubicBezTo>
                    <a:pt x="2062734" y="2798064"/>
                    <a:pt x="1917700" y="2785618"/>
                    <a:pt x="1772793" y="2760599"/>
                  </a:cubicBezTo>
                  <a:cubicBezTo>
                    <a:pt x="1111504" y="2646172"/>
                    <a:pt x="534162" y="2281047"/>
                    <a:pt x="147574" y="1732534"/>
                  </a:cubicBezTo>
                  <a:cubicBezTo>
                    <a:pt x="132842" y="1711706"/>
                    <a:pt x="109474" y="1700530"/>
                    <a:pt x="85598" y="1700530"/>
                  </a:cubicBezTo>
                  <a:close/>
                </a:path>
              </a:pathLst>
            </a:custGeom>
            <a:solidFill>
              <a:srgbClr val="E63384"/>
            </a:solidFill>
          </p:spPr>
        </p:sp>
        <p:sp>
          <p:nvSpPr>
            <p:cNvPr name="Freeform 28" id="28"/>
            <p:cNvSpPr/>
            <p:nvPr/>
          </p:nvSpPr>
          <p:spPr>
            <a:xfrm flipH="false" flipV="false" rot="0">
              <a:off x="338328" y="63500"/>
              <a:ext cx="2894965" cy="2245487"/>
            </a:xfrm>
            <a:custGeom>
              <a:avLst/>
              <a:gdLst/>
              <a:ahLst/>
              <a:cxnLst/>
              <a:rect r="r" b="b" t="t" l="l"/>
              <a:pathLst>
                <a:path h="2245487" w="2894965">
                  <a:moveTo>
                    <a:pt x="1219454" y="0"/>
                  </a:moveTo>
                  <a:cubicBezTo>
                    <a:pt x="1140206" y="326263"/>
                    <a:pt x="1196594" y="683641"/>
                    <a:pt x="1404747" y="979043"/>
                  </a:cubicBezTo>
                  <a:cubicBezTo>
                    <a:pt x="1419479" y="999871"/>
                    <a:pt x="1442847" y="1011047"/>
                    <a:pt x="1466723" y="1011047"/>
                  </a:cubicBezTo>
                  <a:cubicBezTo>
                    <a:pt x="1481709" y="1011047"/>
                    <a:pt x="1496949" y="1006602"/>
                    <a:pt x="1510157" y="997331"/>
                  </a:cubicBezTo>
                  <a:cubicBezTo>
                    <a:pt x="1544066" y="973328"/>
                    <a:pt x="1552321" y="925957"/>
                    <a:pt x="1528318" y="892048"/>
                  </a:cubicBezTo>
                  <a:cubicBezTo>
                    <a:pt x="1338580" y="622681"/>
                    <a:pt x="1292987" y="294640"/>
                    <a:pt x="1375537" y="0"/>
                  </a:cubicBezTo>
                  <a:close/>
                  <a:moveTo>
                    <a:pt x="1768983" y="646557"/>
                  </a:moveTo>
                  <a:cubicBezTo>
                    <a:pt x="1753997" y="646557"/>
                    <a:pt x="1738757" y="651002"/>
                    <a:pt x="1725549" y="660273"/>
                  </a:cubicBezTo>
                  <a:cubicBezTo>
                    <a:pt x="1691640" y="684276"/>
                    <a:pt x="1683385" y="731647"/>
                    <a:pt x="1707388" y="765556"/>
                  </a:cubicBezTo>
                  <a:cubicBezTo>
                    <a:pt x="1869694" y="995807"/>
                    <a:pt x="2128012" y="1118997"/>
                    <a:pt x="2390267" y="1118997"/>
                  </a:cubicBezTo>
                  <a:cubicBezTo>
                    <a:pt x="2556383" y="1118997"/>
                    <a:pt x="2724023" y="1069594"/>
                    <a:pt x="2869946" y="966724"/>
                  </a:cubicBezTo>
                  <a:cubicBezTo>
                    <a:pt x="2880995" y="958850"/>
                    <a:pt x="2889377" y="948563"/>
                    <a:pt x="2894838" y="937006"/>
                  </a:cubicBezTo>
                  <a:lnTo>
                    <a:pt x="2894838" y="937006"/>
                  </a:lnTo>
                  <a:lnTo>
                    <a:pt x="2894838" y="872871"/>
                  </a:lnTo>
                  <a:lnTo>
                    <a:pt x="2894838" y="872871"/>
                  </a:lnTo>
                  <a:cubicBezTo>
                    <a:pt x="2893060" y="868934"/>
                    <a:pt x="2890774" y="865124"/>
                    <a:pt x="2888234" y="861568"/>
                  </a:cubicBezTo>
                  <a:cubicBezTo>
                    <a:pt x="2873502" y="840740"/>
                    <a:pt x="2850134" y="829564"/>
                    <a:pt x="2826258" y="829564"/>
                  </a:cubicBezTo>
                  <a:cubicBezTo>
                    <a:pt x="2811272" y="829564"/>
                    <a:pt x="2796032" y="834009"/>
                    <a:pt x="2782824" y="843280"/>
                  </a:cubicBezTo>
                  <a:cubicBezTo>
                    <a:pt x="2663444" y="927354"/>
                    <a:pt x="2526157" y="967867"/>
                    <a:pt x="2390140" y="967867"/>
                  </a:cubicBezTo>
                  <a:cubicBezTo>
                    <a:pt x="2175510" y="967867"/>
                    <a:pt x="1963928" y="867156"/>
                    <a:pt x="1830832" y="678561"/>
                  </a:cubicBezTo>
                  <a:cubicBezTo>
                    <a:pt x="1816100" y="657733"/>
                    <a:pt x="1792732" y="646557"/>
                    <a:pt x="1768856" y="646557"/>
                  </a:cubicBezTo>
                  <a:close/>
                  <a:moveTo>
                    <a:pt x="71628" y="0"/>
                  </a:moveTo>
                  <a:cubicBezTo>
                    <a:pt x="0" y="577342"/>
                    <a:pt x="143637" y="1152144"/>
                    <a:pt x="480822" y="1630426"/>
                  </a:cubicBezTo>
                  <a:cubicBezTo>
                    <a:pt x="495554" y="1651254"/>
                    <a:pt x="518922" y="1662430"/>
                    <a:pt x="542798" y="1662430"/>
                  </a:cubicBezTo>
                  <a:cubicBezTo>
                    <a:pt x="557784" y="1662430"/>
                    <a:pt x="573024" y="1657985"/>
                    <a:pt x="586232" y="1648714"/>
                  </a:cubicBezTo>
                  <a:cubicBezTo>
                    <a:pt x="620141" y="1624711"/>
                    <a:pt x="628396" y="1577340"/>
                    <a:pt x="604393" y="1543431"/>
                  </a:cubicBezTo>
                  <a:cubicBezTo>
                    <a:pt x="285242" y="1090676"/>
                    <a:pt x="150876" y="545465"/>
                    <a:pt x="223520" y="0"/>
                  </a:cubicBezTo>
                  <a:close/>
                  <a:moveTo>
                    <a:pt x="848868" y="1295400"/>
                  </a:moveTo>
                  <a:cubicBezTo>
                    <a:pt x="833882" y="1295400"/>
                    <a:pt x="818642" y="1299845"/>
                    <a:pt x="805434" y="1309116"/>
                  </a:cubicBezTo>
                  <a:cubicBezTo>
                    <a:pt x="771525" y="1333119"/>
                    <a:pt x="763270" y="1380490"/>
                    <a:pt x="787273" y="1414399"/>
                  </a:cubicBezTo>
                  <a:cubicBezTo>
                    <a:pt x="1089025" y="1842389"/>
                    <a:pt x="1539240" y="2126996"/>
                    <a:pt x="2055241" y="2216277"/>
                  </a:cubicBezTo>
                  <a:cubicBezTo>
                    <a:pt x="2168398" y="2235835"/>
                    <a:pt x="2281682" y="2245487"/>
                    <a:pt x="2394077" y="2245487"/>
                  </a:cubicBezTo>
                  <a:cubicBezTo>
                    <a:pt x="2564130" y="2245487"/>
                    <a:pt x="2732278" y="2223389"/>
                    <a:pt x="2894965" y="2179828"/>
                  </a:cubicBezTo>
                  <a:lnTo>
                    <a:pt x="2894965" y="2179828"/>
                  </a:lnTo>
                  <a:lnTo>
                    <a:pt x="2894965" y="2022983"/>
                  </a:lnTo>
                  <a:lnTo>
                    <a:pt x="2894965" y="2022983"/>
                  </a:lnTo>
                  <a:cubicBezTo>
                    <a:pt x="2732405" y="2070481"/>
                    <a:pt x="2563495" y="2094738"/>
                    <a:pt x="2392680" y="2094738"/>
                  </a:cubicBezTo>
                  <a:cubicBezTo>
                    <a:pt x="2289175" y="2094738"/>
                    <a:pt x="2184908" y="2085848"/>
                    <a:pt x="2080895" y="2067814"/>
                  </a:cubicBezTo>
                  <a:cubicBezTo>
                    <a:pt x="1604899" y="1985391"/>
                    <a:pt x="1189482" y="1722628"/>
                    <a:pt x="910717" y="1327404"/>
                  </a:cubicBezTo>
                  <a:cubicBezTo>
                    <a:pt x="895985" y="1306576"/>
                    <a:pt x="872617" y="1295400"/>
                    <a:pt x="848741" y="1295400"/>
                  </a:cubicBezTo>
                  <a:close/>
                </a:path>
              </a:pathLst>
            </a:custGeom>
            <a:solidFill>
              <a:srgbClr val="0CC0DF"/>
            </a:solidFill>
          </p:spPr>
        </p:sp>
      </p:grpSp>
      <p:sp>
        <p:nvSpPr>
          <p:cNvPr name="Freeform 29" id="29"/>
          <p:cNvSpPr/>
          <p:nvPr/>
        </p:nvSpPr>
        <p:spPr>
          <a:xfrm flipH="false" flipV="false" rot="0">
            <a:off x="17420711" y="8877300"/>
            <a:ext cx="381000" cy="381000"/>
          </a:xfrm>
          <a:custGeom>
            <a:avLst/>
            <a:gdLst/>
            <a:ahLst/>
            <a:cxnLst/>
            <a:rect r="r" b="b" t="t" l="l"/>
            <a:pathLst>
              <a:path h="381000" w="381000">
                <a:moveTo>
                  <a:pt x="0" y="0"/>
                </a:moveTo>
                <a:lnTo>
                  <a:pt x="381000" y="0"/>
                </a:lnTo>
                <a:lnTo>
                  <a:pt x="381000" y="381000"/>
                </a:lnTo>
                <a:lnTo>
                  <a:pt x="0" y="3810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0" id="30"/>
          <p:cNvSpPr/>
          <p:nvPr/>
        </p:nvSpPr>
        <p:spPr>
          <a:xfrm flipH="false" flipV="false" rot="0">
            <a:off x="8801662" y="2884113"/>
            <a:ext cx="9486338" cy="4381500"/>
          </a:xfrm>
          <a:custGeom>
            <a:avLst/>
            <a:gdLst/>
            <a:ahLst/>
            <a:cxnLst/>
            <a:rect r="r" b="b" t="t" l="l"/>
            <a:pathLst>
              <a:path h="4381500" w="9486338">
                <a:moveTo>
                  <a:pt x="0" y="0"/>
                </a:moveTo>
                <a:lnTo>
                  <a:pt x="9486338" y="0"/>
                </a:lnTo>
                <a:lnTo>
                  <a:pt x="9486338" y="4381500"/>
                </a:lnTo>
                <a:lnTo>
                  <a:pt x="0" y="4381500"/>
                </a:lnTo>
                <a:lnTo>
                  <a:pt x="0" y="0"/>
                </a:lnTo>
                <a:close/>
              </a:path>
            </a:pathLst>
          </a:custGeom>
          <a:blipFill>
            <a:blip r:embed="rId10"/>
            <a:stretch>
              <a:fillRect l="0" t="0" r="-2315" b="0"/>
            </a:stretch>
          </a:blipFill>
        </p:spPr>
      </p:sp>
      <p:grpSp>
        <p:nvGrpSpPr>
          <p:cNvPr name="Group 31" id="31"/>
          <p:cNvGrpSpPr>
            <a:grpSpLocks noChangeAspect="true"/>
          </p:cNvGrpSpPr>
          <p:nvPr/>
        </p:nvGrpSpPr>
        <p:grpSpPr>
          <a:xfrm rot="0">
            <a:off x="0" y="6751872"/>
            <a:ext cx="4038924" cy="3535128"/>
            <a:chOff x="0" y="0"/>
            <a:chExt cx="4038917" cy="3535121"/>
          </a:xfrm>
        </p:grpSpPr>
        <p:sp>
          <p:nvSpPr>
            <p:cNvPr name="Freeform 32" id="32"/>
            <p:cNvSpPr/>
            <p:nvPr/>
          </p:nvSpPr>
          <p:spPr>
            <a:xfrm flipH="false" flipV="false" rot="0">
              <a:off x="0" y="0"/>
              <a:ext cx="4038981" cy="3535172"/>
            </a:xfrm>
            <a:custGeom>
              <a:avLst/>
              <a:gdLst/>
              <a:ahLst/>
              <a:cxnLst/>
              <a:rect r="r" b="b" t="t" l="l"/>
              <a:pathLst>
                <a:path h="3535172" w="4038981">
                  <a:moveTo>
                    <a:pt x="0" y="0"/>
                  </a:moveTo>
                  <a:lnTo>
                    <a:pt x="0" y="3535172"/>
                  </a:lnTo>
                  <a:lnTo>
                    <a:pt x="4038981" y="3535172"/>
                  </a:lnTo>
                  <a:lnTo>
                    <a:pt x="4038981" y="0"/>
                  </a:lnTo>
                  <a:close/>
                </a:path>
              </a:pathLst>
            </a:custGeom>
            <a:solidFill>
              <a:srgbClr val="000000">
                <a:alpha val="0"/>
              </a:srgbClr>
            </a:solidFill>
          </p:spPr>
        </p:sp>
      </p:grpSp>
      <p:grpSp>
        <p:nvGrpSpPr>
          <p:cNvPr name="Group 33" id="33"/>
          <p:cNvGrpSpPr>
            <a:grpSpLocks noChangeAspect="true"/>
          </p:cNvGrpSpPr>
          <p:nvPr/>
        </p:nvGrpSpPr>
        <p:grpSpPr>
          <a:xfrm rot="0">
            <a:off x="14066844" y="0"/>
            <a:ext cx="4221156" cy="3998224"/>
            <a:chOff x="0" y="0"/>
            <a:chExt cx="4221162" cy="3998227"/>
          </a:xfrm>
        </p:grpSpPr>
        <p:sp>
          <p:nvSpPr>
            <p:cNvPr name="Freeform 34" id="34"/>
            <p:cNvSpPr/>
            <p:nvPr/>
          </p:nvSpPr>
          <p:spPr>
            <a:xfrm flipH="false" flipV="false" rot="0">
              <a:off x="0" y="0"/>
              <a:ext cx="4221099" cy="3998214"/>
            </a:xfrm>
            <a:custGeom>
              <a:avLst/>
              <a:gdLst/>
              <a:ahLst/>
              <a:cxnLst/>
              <a:rect r="r" b="b" t="t" l="l"/>
              <a:pathLst>
                <a:path h="3998214" w="4221099">
                  <a:moveTo>
                    <a:pt x="0" y="0"/>
                  </a:moveTo>
                  <a:lnTo>
                    <a:pt x="0" y="3998214"/>
                  </a:lnTo>
                  <a:lnTo>
                    <a:pt x="4221099" y="3998214"/>
                  </a:lnTo>
                  <a:lnTo>
                    <a:pt x="4221099" y="0"/>
                  </a:lnTo>
                  <a:close/>
                </a:path>
              </a:pathLst>
            </a:custGeom>
            <a:solidFill>
              <a:srgbClr val="000000">
                <a:alpha val="0"/>
              </a:srgbClr>
            </a:solidFill>
          </p:spPr>
        </p:sp>
      </p:grpSp>
      <p:sp>
        <p:nvSpPr>
          <p:cNvPr name="TextBox 35" id="35"/>
          <p:cNvSpPr txBox="true"/>
          <p:nvPr/>
        </p:nvSpPr>
        <p:spPr>
          <a:xfrm rot="0">
            <a:off x="3697024" y="988381"/>
            <a:ext cx="11410788" cy="916019"/>
          </a:xfrm>
          <a:prstGeom prst="rect">
            <a:avLst/>
          </a:prstGeom>
        </p:spPr>
        <p:txBody>
          <a:bodyPr anchor="t" rtlCol="false" tIns="0" lIns="0" bIns="0" rIns="0">
            <a:spAutoFit/>
          </a:bodyPr>
          <a:lstStyle/>
          <a:p>
            <a:pPr algn="l">
              <a:lnSpc>
                <a:spcPts val="5021"/>
              </a:lnSpc>
            </a:pPr>
            <a:r>
              <a:rPr lang="en-US" b="true" sz="10042">
                <a:solidFill>
                  <a:srgbClr val="202020"/>
                </a:solidFill>
                <a:latin typeface="Nunito Bold"/>
                <a:ea typeface="Nunito Bold"/>
                <a:cs typeface="Nunito Bold"/>
                <a:sym typeface="Nunito Bold"/>
              </a:rPr>
              <a:t>Integrantes activos</a:t>
            </a:r>
          </a:p>
        </p:txBody>
      </p:sp>
      <p:sp>
        <p:nvSpPr>
          <p:cNvPr name="TextBox 36" id="36"/>
          <p:cNvSpPr txBox="true"/>
          <p:nvPr/>
        </p:nvSpPr>
        <p:spPr>
          <a:xfrm rot="0">
            <a:off x="4655810" y="2526802"/>
            <a:ext cx="60569" cy="502644"/>
          </a:xfrm>
          <a:prstGeom prst="rect">
            <a:avLst/>
          </a:prstGeom>
        </p:spPr>
        <p:txBody>
          <a:bodyPr anchor="t" rtlCol="false" tIns="0" lIns="0" bIns="0" rIns="0">
            <a:spAutoFit/>
          </a:bodyPr>
          <a:lstStyle/>
          <a:p>
            <a:pPr algn="l">
              <a:lnSpc>
                <a:spcPts val="4500"/>
              </a:lnSpc>
            </a:pPr>
            <a:r>
              <a:rPr lang="en-US" sz="1800">
                <a:solidFill>
                  <a:srgbClr val="202020"/>
                </a:solidFill>
                <a:latin typeface="Open Sans"/>
                <a:ea typeface="Open Sans"/>
                <a:cs typeface="Open Sans"/>
                <a:sym typeface="Open Sans"/>
              </a:rPr>
              <a:t> </a:t>
            </a:r>
          </a:p>
        </p:txBody>
      </p:sp>
      <p:sp>
        <p:nvSpPr>
          <p:cNvPr name="TextBox 37" id="37"/>
          <p:cNvSpPr txBox="true"/>
          <p:nvPr/>
        </p:nvSpPr>
        <p:spPr>
          <a:xfrm rot="0">
            <a:off x="1321880" y="7755360"/>
            <a:ext cx="2817076" cy="308315"/>
          </a:xfrm>
          <a:prstGeom prst="rect">
            <a:avLst/>
          </a:prstGeom>
        </p:spPr>
        <p:txBody>
          <a:bodyPr anchor="t" rtlCol="false" tIns="0" lIns="0" bIns="0" rIns="0">
            <a:spAutoFit/>
          </a:bodyPr>
          <a:lstStyle/>
          <a:p>
            <a:pPr algn="l">
              <a:lnSpc>
                <a:spcPts val="2475"/>
              </a:lnSpc>
            </a:pPr>
            <a:r>
              <a:rPr lang="en-US" sz="1800" i="true">
                <a:solidFill>
                  <a:srgbClr val="202020"/>
                </a:solidFill>
                <a:latin typeface="Open Sans Italics"/>
                <a:ea typeface="Open Sans Italics"/>
                <a:cs typeface="Open Sans Italics"/>
                <a:sym typeface="Open Sans Italics"/>
              </a:rPr>
              <a:t> </a:t>
            </a:r>
            <a:r>
              <a:rPr lang="en-US" b="true" sz="1800">
                <a:solidFill>
                  <a:srgbClr val="202020"/>
                </a:solidFill>
                <a:latin typeface="Open Sans Bold"/>
                <a:ea typeface="Open Sans Bold"/>
                <a:cs typeface="Open Sans Bold"/>
                <a:sym typeface="Open Sans Bold"/>
              </a:rPr>
              <a:t>Egresados y/ o externos</a:t>
            </a:r>
          </a:p>
        </p:txBody>
      </p:sp>
      <p:sp>
        <p:nvSpPr>
          <p:cNvPr name="TextBox 38" id="38"/>
          <p:cNvSpPr txBox="true"/>
          <p:nvPr/>
        </p:nvSpPr>
        <p:spPr>
          <a:xfrm rot="0">
            <a:off x="1710471" y="8070352"/>
            <a:ext cx="1977409" cy="931269"/>
          </a:xfrm>
          <a:prstGeom prst="rect">
            <a:avLst/>
          </a:prstGeom>
        </p:spPr>
        <p:txBody>
          <a:bodyPr anchor="t" rtlCol="false" tIns="0" lIns="0" bIns="0" rIns="0">
            <a:spAutoFit/>
          </a:bodyPr>
          <a:lstStyle/>
          <a:p>
            <a:pPr algn="l">
              <a:lnSpc>
                <a:spcPts val="2475"/>
              </a:lnSpc>
            </a:pPr>
            <a:r>
              <a:rPr lang="en-US" sz="1800">
                <a:solidFill>
                  <a:srgbClr val="202020"/>
                </a:solidFill>
                <a:latin typeface="Open Sans"/>
                <a:ea typeface="Open Sans"/>
                <a:cs typeface="Open Sans"/>
                <a:sym typeface="Open Sans"/>
              </a:rPr>
              <a:t>Silvana Pedraza Duván Monsalve Valentina Robledo</a:t>
            </a:r>
          </a:p>
        </p:txBody>
      </p:sp>
      <p:sp>
        <p:nvSpPr>
          <p:cNvPr name="TextBox 39" id="39"/>
          <p:cNvSpPr txBox="true"/>
          <p:nvPr/>
        </p:nvSpPr>
        <p:spPr>
          <a:xfrm rot="0">
            <a:off x="1321880" y="2417521"/>
            <a:ext cx="60569" cy="302619"/>
          </a:xfrm>
          <a:prstGeom prst="rect">
            <a:avLst/>
          </a:prstGeom>
        </p:spPr>
        <p:txBody>
          <a:bodyPr anchor="t" rtlCol="false" tIns="0" lIns="0" bIns="0" rIns="0">
            <a:spAutoFit/>
          </a:bodyPr>
          <a:lstStyle/>
          <a:p>
            <a:pPr algn="l">
              <a:lnSpc>
                <a:spcPts val="2475"/>
              </a:lnSpc>
            </a:pPr>
            <a:r>
              <a:rPr lang="en-US" b="true" sz="1800">
                <a:solidFill>
                  <a:srgbClr val="202020"/>
                </a:solidFill>
                <a:latin typeface="Open Sans Bold"/>
                <a:ea typeface="Open Sans Bold"/>
                <a:cs typeface="Open Sans Bold"/>
                <a:sym typeface="Open Sans Bold"/>
              </a:rPr>
              <a:t> </a:t>
            </a:r>
          </a:p>
        </p:txBody>
      </p:sp>
      <p:sp>
        <p:nvSpPr>
          <p:cNvPr name="TextBox 40" id="40"/>
          <p:cNvSpPr txBox="true"/>
          <p:nvPr/>
        </p:nvSpPr>
        <p:spPr>
          <a:xfrm rot="0">
            <a:off x="1618793" y="2417521"/>
            <a:ext cx="1435122" cy="302619"/>
          </a:xfrm>
          <a:prstGeom prst="rect">
            <a:avLst/>
          </a:prstGeom>
        </p:spPr>
        <p:txBody>
          <a:bodyPr anchor="t" rtlCol="false" tIns="0" lIns="0" bIns="0" rIns="0">
            <a:spAutoFit/>
          </a:bodyPr>
          <a:lstStyle/>
          <a:p>
            <a:pPr algn="l">
              <a:lnSpc>
                <a:spcPts val="2475"/>
              </a:lnSpc>
            </a:pPr>
            <a:r>
              <a:rPr lang="en-US" b="true" sz="1800">
                <a:solidFill>
                  <a:srgbClr val="0CC0DF"/>
                </a:solidFill>
                <a:latin typeface="Open Sans Bold"/>
                <a:ea typeface="Open Sans Bold"/>
                <a:cs typeface="Open Sans Bold"/>
                <a:sym typeface="Open Sans Bold"/>
              </a:rPr>
              <a:t>Estudiantes:</a:t>
            </a:r>
          </a:p>
        </p:txBody>
      </p:sp>
      <p:sp>
        <p:nvSpPr>
          <p:cNvPr name="TextBox 41" id="41"/>
          <p:cNvSpPr txBox="true"/>
          <p:nvPr/>
        </p:nvSpPr>
        <p:spPr>
          <a:xfrm rot="0">
            <a:off x="1710471" y="2726827"/>
            <a:ext cx="4951943" cy="302619"/>
          </a:xfrm>
          <a:prstGeom prst="rect">
            <a:avLst/>
          </a:prstGeom>
        </p:spPr>
        <p:txBody>
          <a:bodyPr anchor="t" rtlCol="false" tIns="0" lIns="0" bIns="0" rIns="0">
            <a:spAutoFit/>
          </a:bodyPr>
          <a:lstStyle/>
          <a:p>
            <a:pPr algn="l">
              <a:lnSpc>
                <a:spcPts val="2475"/>
              </a:lnSpc>
            </a:pPr>
            <a:r>
              <a:rPr lang="en-US" sz="1800">
                <a:solidFill>
                  <a:srgbClr val="202020"/>
                </a:solidFill>
                <a:latin typeface="Open Sans"/>
                <a:ea typeface="Open Sans"/>
                <a:cs typeface="Open Sans"/>
                <a:sym typeface="Open Sans"/>
              </a:rPr>
              <a:t>Vanessa Mosquera Grajales(L. en Tecnología)</a:t>
            </a:r>
          </a:p>
        </p:txBody>
      </p:sp>
      <p:sp>
        <p:nvSpPr>
          <p:cNvPr name="TextBox 42" id="42"/>
          <p:cNvSpPr txBox="true"/>
          <p:nvPr/>
        </p:nvSpPr>
        <p:spPr>
          <a:xfrm rot="0">
            <a:off x="1710471" y="3041152"/>
            <a:ext cx="5953744" cy="1559919"/>
          </a:xfrm>
          <a:prstGeom prst="rect">
            <a:avLst/>
          </a:prstGeom>
        </p:spPr>
        <p:txBody>
          <a:bodyPr anchor="t" rtlCol="false" tIns="0" lIns="0" bIns="0" rIns="0">
            <a:spAutoFit/>
          </a:bodyPr>
          <a:lstStyle/>
          <a:p>
            <a:pPr algn="l">
              <a:lnSpc>
                <a:spcPts val="2475"/>
              </a:lnSpc>
            </a:pPr>
            <a:r>
              <a:rPr lang="en-US" sz="1800">
                <a:solidFill>
                  <a:srgbClr val="202020"/>
                </a:solidFill>
                <a:latin typeface="Open Sans"/>
                <a:ea typeface="Open Sans"/>
                <a:cs typeface="Open Sans"/>
                <a:sym typeface="Open Sans"/>
              </a:rPr>
              <a:t>Juanita García Gil (Lic. enCiencias Sociales) Yurani García (Lic. en Ciencias Sociales) Laura Sofia Piedrahita Londoño (L. en filosofía) Luis Fernando Arteaga Mápura (L. en Ciencias Sociales) Tomás Hincapié (Ingeniería Mecatrónica)</a:t>
            </a:r>
          </a:p>
        </p:txBody>
      </p:sp>
      <p:sp>
        <p:nvSpPr>
          <p:cNvPr name="TextBox 43" id="43"/>
          <p:cNvSpPr txBox="true"/>
          <p:nvPr/>
        </p:nvSpPr>
        <p:spPr>
          <a:xfrm rot="0">
            <a:off x="1321880" y="4927102"/>
            <a:ext cx="2759469" cy="1874244"/>
          </a:xfrm>
          <a:prstGeom prst="rect">
            <a:avLst/>
          </a:prstGeom>
        </p:spPr>
        <p:txBody>
          <a:bodyPr anchor="t" rtlCol="false" tIns="0" lIns="0" bIns="0" rIns="0">
            <a:spAutoFit/>
          </a:bodyPr>
          <a:lstStyle/>
          <a:p>
            <a:pPr algn="l">
              <a:lnSpc>
                <a:spcPts val="2475"/>
              </a:lnSpc>
            </a:pPr>
            <a:r>
              <a:rPr lang="en-US" sz="1800">
                <a:solidFill>
                  <a:srgbClr val="202020"/>
                </a:solidFill>
                <a:latin typeface="Open Sans"/>
                <a:ea typeface="Open Sans"/>
                <a:cs typeface="Open Sans"/>
                <a:sym typeface="Open Sans"/>
              </a:rPr>
              <a:t>En formalización: Mónica Díaz Isabela García Juan Builes Sara Zapata Jhon Alexander Cespedes</a:t>
            </a:r>
          </a:p>
        </p:txBody>
      </p:sp>
      <p:sp>
        <p:nvSpPr>
          <p:cNvPr name="TextBox 44" id="44"/>
          <p:cNvSpPr txBox="true"/>
          <p:nvPr/>
        </p:nvSpPr>
        <p:spPr>
          <a:xfrm rot="0">
            <a:off x="5372948" y="7464076"/>
            <a:ext cx="1159754" cy="295694"/>
          </a:xfrm>
          <a:prstGeom prst="rect">
            <a:avLst/>
          </a:prstGeom>
        </p:spPr>
        <p:txBody>
          <a:bodyPr anchor="t" rtlCol="false" tIns="0" lIns="0" bIns="0" rIns="0">
            <a:spAutoFit/>
          </a:bodyPr>
          <a:lstStyle/>
          <a:p>
            <a:pPr algn="l">
              <a:lnSpc>
                <a:spcPts val="2384"/>
              </a:lnSpc>
            </a:pPr>
            <a:r>
              <a:rPr lang="en-US" sz="1725">
                <a:solidFill>
                  <a:srgbClr val="0CC0DF"/>
                </a:solidFill>
                <a:latin typeface="Open Sans"/>
                <a:ea typeface="Open Sans"/>
                <a:cs typeface="Open Sans"/>
                <a:sym typeface="Open Sans"/>
              </a:rPr>
              <a:t> </a:t>
            </a:r>
            <a:r>
              <a:rPr lang="en-US" b="true" sz="1725">
                <a:solidFill>
                  <a:srgbClr val="0CC0DF"/>
                </a:solidFill>
                <a:latin typeface="Open Sans Bold"/>
                <a:ea typeface="Open Sans Bold"/>
                <a:cs typeface="Open Sans Bold"/>
                <a:sym typeface="Open Sans Bold"/>
              </a:rPr>
              <a:t>Docentes:</a:t>
            </a:r>
          </a:p>
        </p:txBody>
      </p:sp>
      <p:sp>
        <p:nvSpPr>
          <p:cNvPr name="TextBox 45" id="45"/>
          <p:cNvSpPr txBox="true"/>
          <p:nvPr/>
        </p:nvSpPr>
        <p:spPr>
          <a:xfrm rot="0">
            <a:off x="5745490" y="7766875"/>
            <a:ext cx="3148441" cy="1199245"/>
          </a:xfrm>
          <a:prstGeom prst="rect">
            <a:avLst/>
          </a:prstGeom>
        </p:spPr>
        <p:txBody>
          <a:bodyPr anchor="t" rtlCol="false" tIns="0" lIns="0" bIns="0" rIns="0">
            <a:spAutoFit/>
          </a:bodyPr>
          <a:lstStyle/>
          <a:p>
            <a:pPr algn="l">
              <a:lnSpc>
                <a:spcPts val="2384"/>
              </a:lnSpc>
            </a:pPr>
            <a:r>
              <a:rPr lang="en-US" sz="1725">
                <a:solidFill>
                  <a:srgbClr val="202020"/>
                </a:solidFill>
                <a:latin typeface="Open Sans"/>
                <a:ea typeface="Open Sans"/>
                <a:cs typeface="Open Sans"/>
                <a:sym typeface="Open Sans"/>
              </a:rPr>
              <a:t>Luisa Marulanda Gómez Juan Manuel Martínez Herrera Julio César Murillo Miguel Ángel Puentes Castro</a:t>
            </a:r>
          </a:p>
        </p:txBody>
      </p:sp>
      <p:sp>
        <p:nvSpPr>
          <p:cNvPr name="TextBox 46" id="46"/>
          <p:cNvSpPr txBox="true"/>
          <p:nvPr/>
        </p:nvSpPr>
        <p:spPr>
          <a:xfrm rot="0">
            <a:off x="5372948" y="9574092"/>
            <a:ext cx="5629104" cy="300399"/>
          </a:xfrm>
          <a:prstGeom prst="rect">
            <a:avLst/>
          </a:prstGeom>
        </p:spPr>
        <p:txBody>
          <a:bodyPr anchor="t" rtlCol="false" tIns="0" lIns="0" bIns="0" rIns="0">
            <a:spAutoFit/>
          </a:bodyPr>
          <a:lstStyle/>
          <a:p>
            <a:pPr algn="l">
              <a:lnSpc>
                <a:spcPts val="2415"/>
              </a:lnSpc>
            </a:pPr>
            <a:r>
              <a:rPr lang="en-US" sz="1725">
                <a:solidFill>
                  <a:srgbClr val="202020"/>
                </a:solidFill>
                <a:latin typeface="Open Sans"/>
                <a:ea typeface="Open Sans"/>
                <a:cs typeface="Open Sans"/>
                <a:sym typeface="Open Sans"/>
              </a:rPr>
              <a:t>Formalización diciembre 2022- Actualización julo 2025</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5909377" cy="3516849"/>
            <a:chOff x="0" y="0"/>
            <a:chExt cx="5909374" cy="3516846"/>
          </a:xfrm>
        </p:grpSpPr>
        <p:sp>
          <p:nvSpPr>
            <p:cNvPr name="Freeform 3" id="3"/>
            <p:cNvSpPr/>
            <p:nvPr/>
          </p:nvSpPr>
          <p:spPr>
            <a:xfrm flipH="false" flipV="false" rot="0">
              <a:off x="193802" y="63500"/>
              <a:ext cx="5658866" cy="2764155"/>
            </a:xfrm>
            <a:custGeom>
              <a:avLst/>
              <a:gdLst/>
              <a:ahLst/>
              <a:cxnLst/>
              <a:rect r="r" b="b" t="t" l="l"/>
              <a:pathLst>
                <a:path h="2764155" w="5658866">
                  <a:moveTo>
                    <a:pt x="3042539" y="0"/>
                  </a:moveTo>
                  <a:lnTo>
                    <a:pt x="5368798" y="997585"/>
                  </a:lnTo>
                  <a:cubicBezTo>
                    <a:pt x="5472938" y="1041781"/>
                    <a:pt x="5506085" y="1137285"/>
                    <a:pt x="5502656" y="1211453"/>
                  </a:cubicBezTo>
                  <a:cubicBezTo>
                    <a:pt x="5499227" y="1285621"/>
                    <a:pt x="5457063" y="1377442"/>
                    <a:pt x="5349748" y="1412367"/>
                  </a:cubicBezTo>
                  <a:cubicBezTo>
                    <a:pt x="5310886" y="1424940"/>
                    <a:pt x="5289804" y="1466596"/>
                    <a:pt x="5302504" y="1505458"/>
                  </a:cubicBezTo>
                  <a:cubicBezTo>
                    <a:pt x="5312664" y="1536700"/>
                    <a:pt x="5341493" y="1556385"/>
                    <a:pt x="5372608" y="1556385"/>
                  </a:cubicBezTo>
                  <a:cubicBezTo>
                    <a:pt x="5380228" y="1556385"/>
                    <a:pt x="5387975" y="1555242"/>
                    <a:pt x="5395722" y="1552702"/>
                  </a:cubicBezTo>
                  <a:cubicBezTo>
                    <a:pt x="5423281" y="1544193"/>
                    <a:pt x="5448427" y="1532763"/>
                    <a:pt x="5471287" y="1519301"/>
                  </a:cubicBezTo>
                  <a:cubicBezTo>
                    <a:pt x="5577078" y="1456944"/>
                    <a:pt x="5645912" y="1345057"/>
                    <a:pt x="5651754" y="1218057"/>
                  </a:cubicBezTo>
                  <a:cubicBezTo>
                    <a:pt x="5658866" y="1062736"/>
                    <a:pt x="5571363" y="922909"/>
                    <a:pt x="5427853" y="861568"/>
                  </a:cubicBezTo>
                  <a:lnTo>
                    <a:pt x="3418459" y="0"/>
                  </a:lnTo>
                  <a:close/>
                  <a:moveTo>
                    <a:pt x="1498219" y="101473"/>
                  </a:moveTo>
                  <a:cubicBezTo>
                    <a:pt x="1468501" y="101473"/>
                    <a:pt x="1438910" y="107950"/>
                    <a:pt x="1410970" y="121031"/>
                  </a:cubicBezTo>
                  <a:cubicBezTo>
                    <a:pt x="1361186" y="144399"/>
                    <a:pt x="1323594" y="185420"/>
                    <a:pt x="1304925" y="236728"/>
                  </a:cubicBezTo>
                  <a:lnTo>
                    <a:pt x="720598" y="1852930"/>
                  </a:lnTo>
                  <a:cubicBezTo>
                    <a:pt x="707009" y="1891030"/>
                    <a:pt x="726821" y="1933448"/>
                    <a:pt x="765302" y="1947672"/>
                  </a:cubicBezTo>
                  <a:cubicBezTo>
                    <a:pt x="773557" y="1950466"/>
                    <a:pt x="781939" y="1951736"/>
                    <a:pt x="790194" y="1951736"/>
                  </a:cubicBezTo>
                  <a:cubicBezTo>
                    <a:pt x="803402" y="1951736"/>
                    <a:pt x="816102" y="1948307"/>
                    <a:pt x="826897" y="1941322"/>
                  </a:cubicBezTo>
                  <a:cubicBezTo>
                    <a:pt x="841502" y="1932686"/>
                    <a:pt x="852551" y="1919351"/>
                    <a:pt x="859028" y="1902587"/>
                  </a:cubicBezTo>
                  <a:lnTo>
                    <a:pt x="1443355" y="286639"/>
                  </a:lnTo>
                  <a:cubicBezTo>
                    <a:pt x="1448689" y="272288"/>
                    <a:pt x="1459103" y="260985"/>
                    <a:pt x="1473327" y="254381"/>
                  </a:cubicBezTo>
                  <a:cubicBezTo>
                    <a:pt x="1480820" y="250952"/>
                    <a:pt x="1488948" y="249174"/>
                    <a:pt x="1497203" y="249174"/>
                  </a:cubicBezTo>
                  <a:cubicBezTo>
                    <a:pt x="1503807" y="249174"/>
                    <a:pt x="1510538" y="250317"/>
                    <a:pt x="1517015" y="252730"/>
                  </a:cubicBezTo>
                  <a:cubicBezTo>
                    <a:pt x="1518412" y="253619"/>
                    <a:pt x="1519428" y="253873"/>
                    <a:pt x="1520444" y="254127"/>
                  </a:cubicBezTo>
                  <a:cubicBezTo>
                    <a:pt x="1530223" y="258318"/>
                    <a:pt x="1540383" y="260350"/>
                    <a:pt x="1550289" y="260350"/>
                  </a:cubicBezTo>
                  <a:cubicBezTo>
                    <a:pt x="1578864" y="260350"/>
                    <a:pt x="1605915" y="243713"/>
                    <a:pt x="1617980" y="215646"/>
                  </a:cubicBezTo>
                  <a:cubicBezTo>
                    <a:pt x="1634236" y="177673"/>
                    <a:pt x="1617345" y="134493"/>
                    <a:pt x="1579372" y="118237"/>
                  </a:cubicBezTo>
                  <a:cubicBezTo>
                    <a:pt x="1575562" y="116205"/>
                    <a:pt x="1571498" y="115189"/>
                    <a:pt x="1568069" y="113665"/>
                  </a:cubicBezTo>
                  <a:cubicBezTo>
                    <a:pt x="1545209" y="105664"/>
                    <a:pt x="1521714" y="101600"/>
                    <a:pt x="1498346" y="101600"/>
                  </a:cubicBezTo>
                  <a:close/>
                  <a:moveTo>
                    <a:pt x="4408297" y="1288542"/>
                  </a:moveTo>
                  <a:cubicBezTo>
                    <a:pt x="4400677" y="1288542"/>
                    <a:pt x="4392930" y="1289685"/>
                    <a:pt x="4385183" y="1292225"/>
                  </a:cubicBezTo>
                  <a:lnTo>
                    <a:pt x="353060" y="2608707"/>
                  </a:lnTo>
                  <a:cubicBezTo>
                    <a:pt x="337947" y="2613660"/>
                    <a:pt x="322834" y="2616073"/>
                    <a:pt x="307848" y="2616073"/>
                  </a:cubicBezTo>
                  <a:cubicBezTo>
                    <a:pt x="270764" y="2616073"/>
                    <a:pt x="235331" y="2601087"/>
                    <a:pt x="208280" y="2573020"/>
                  </a:cubicBezTo>
                  <a:cubicBezTo>
                    <a:pt x="169799" y="2533904"/>
                    <a:pt x="157988" y="2479040"/>
                    <a:pt x="176657" y="2427605"/>
                  </a:cubicBezTo>
                  <a:cubicBezTo>
                    <a:pt x="190246" y="2389505"/>
                    <a:pt x="170434" y="2347087"/>
                    <a:pt x="131953" y="2332863"/>
                  </a:cubicBezTo>
                  <a:cubicBezTo>
                    <a:pt x="123825" y="2329942"/>
                    <a:pt x="115443" y="2328545"/>
                    <a:pt x="107315" y="2328545"/>
                  </a:cubicBezTo>
                  <a:cubicBezTo>
                    <a:pt x="77089" y="2328545"/>
                    <a:pt x="48514" y="2347214"/>
                    <a:pt x="37211" y="2377567"/>
                  </a:cubicBezTo>
                  <a:cubicBezTo>
                    <a:pt x="0" y="2481961"/>
                    <a:pt x="24511" y="2596261"/>
                    <a:pt x="101600" y="2676144"/>
                  </a:cubicBezTo>
                  <a:cubicBezTo>
                    <a:pt x="156845" y="2733421"/>
                    <a:pt x="231013" y="2764155"/>
                    <a:pt x="307467" y="2764155"/>
                  </a:cubicBezTo>
                  <a:cubicBezTo>
                    <a:pt x="337693" y="2764155"/>
                    <a:pt x="368300" y="2759329"/>
                    <a:pt x="398145" y="2749550"/>
                  </a:cubicBezTo>
                  <a:lnTo>
                    <a:pt x="4430395" y="1433068"/>
                  </a:lnTo>
                  <a:cubicBezTo>
                    <a:pt x="4435856" y="1430655"/>
                    <a:pt x="4440682" y="1428750"/>
                    <a:pt x="4445127" y="1426083"/>
                  </a:cubicBezTo>
                  <a:cubicBezTo>
                    <a:pt x="4474464" y="1408811"/>
                    <a:pt x="4489577" y="1373251"/>
                    <a:pt x="4478274" y="1339596"/>
                  </a:cubicBezTo>
                  <a:cubicBezTo>
                    <a:pt x="4468114" y="1308354"/>
                    <a:pt x="4439285" y="1288669"/>
                    <a:pt x="4408170" y="1288669"/>
                  </a:cubicBezTo>
                  <a:close/>
                </a:path>
              </a:pathLst>
            </a:custGeom>
            <a:solidFill>
              <a:srgbClr val="FFD734"/>
            </a:solidFill>
          </p:spPr>
        </p:sp>
        <p:sp>
          <p:nvSpPr>
            <p:cNvPr name="Freeform 4" id="4"/>
            <p:cNvSpPr/>
            <p:nvPr/>
          </p:nvSpPr>
          <p:spPr>
            <a:xfrm flipH="false" flipV="false" rot="0">
              <a:off x="63500" y="63500"/>
              <a:ext cx="4764405" cy="2128139"/>
            </a:xfrm>
            <a:custGeom>
              <a:avLst/>
              <a:gdLst/>
              <a:ahLst/>
              <a:cxnLst/>
              <a:rect r="r" b="b" t="t" l="l"/>
              <a:pathLst>
                <a:path h="2128139" w="4764405">
                  <a:moveTo>
                    <a:pt x="2124583" y="0"/>
                  </a:moveTo>
                  <a:lnTo>
                    <a:pt x="4526534" y="1029970"/>
                  </a:lnTo>
                  <a:cubicBezTo>
                    <a:pt x="4592193" y="1058291"/>
                    <a:pt x="4613910" y="1118489"/>
                    <a:pt x="4611497" y="1165352"/>
                  </a:cubicBezTo>
                  <a:cubicBezTo>
                    <a:pt x="4609084" y="1212215"/>
                    <a:pt x="4582668" y="1270762"/>
                    <a:pt x="4514850" y="1292733"/>
                  </a:cubicBezTo>
                  <a:cubicBezTo>
                    <a:pt x="4475988" y="1305306"/>
                    <a:pt x="4454906" y="1346962"/>
                    <a:pt x="4467606" y="1385824"/>
                  </a:cubicBezTo>
                  <a:cubicBezTo>
                    <a:pt x="4477766" y="1417066"/>
                    <a:pt x="4506595" y="1436751"/>
                    <a:pt x="4537710" y="1436751"/>
                  </a:cubicBezTo>
                  <a:cubicBezTo>
                    <a:pt x="4545330" y="1436751"/>
                    <a:pt x="4553077" y="1435608"/>
                    <a:pt x="4560824" y="1433068"/>
                  </a:cubicBezTo>
                  <a:cubicBezTo>
                    <a:pt x="4581525" y="1425956"/>
                    <a:pt x="4601210" y="1417066"/>
                    <a:pt x="4618609" y="1405890"/>
                  </a:cubicBezTo>
                  <a:cubicBezTo>
                    <a:pt x="4701413" y="1357122"/>
                    <a:pt x="4755134" y="1270508"/>
                    <a:pt x="4759198" y="1171067"/>
                  </a:cubicBezTo>
                  <a:cubicBezTo>
                    <a:pt x="4764405" y="1050290"/>
                    <a:pt x="4695952" y="941324"/>
                    <a:pt x="4584573" y="893699"/>
                  </a:cubicBezTo>
                  <a:lnTo>
                    <a:pt x="2500376" y="0"/>
                  </a:lnTo>
                  <a:close/>
                  <a:moveTo>
                    <a:pt x="541528" y="0"/>
                  </a:moveTo>
                  <a:lnTo>
                    <a:pt x="0" y="1497838"/>
                  </a:lnTo>
                  <a:lnTo>
                    <a:pt x="0" y="1934464"/>
                  </a:lnTo>
                  <a:lnTo>
                    <a:pt x="699135" y="0"/>
                  </a:lnTo>
                  <a:close/>
                  <a:moveTo>
                    <a:pt x="3556254" y="1166241"/>
                  </a:moveTo>
                  <a:cubicBezTo>
                    <a:pt x="3548634" y="1166241"/>
                    <a:pt x="3540887" y="1167384"/>
                    <a:pt x="3533140" y="1169924"/>
                  </a:cubicBezTo>
                  <a:lnTo>
                    <a:pt x="1062101" y="1976628"/>
                  </a:lnTo>
                  <a:cubicBezTo>
                    <a:pt x="1056132" y="1978660"/>
                    <a:pt x="1050036" y="1979549"/>
                    <a:pt x="1044067" y="1979549"/>
                  </a:cubicBezTo>
                  <a:cubicBezTo>
                    <a:pt x="1020064" y="1979549"/>
                    <a:pt x="998093" y="1964309"/>
                    <a:pt x="989965" y="1940179"/>
                  </a:cubicBezTo>
                  <a:cubicBezTo>
                    <a:pt x="985520" y="1928241"/>
                    <a:pt x="986282" y="1914906"/>
                    <a:pt x="990346" y="1902968"/>
                  </a:cubicBezTo>
                  <a:cubicBezTo>
                    <a:pt x="1003935" y="1864868"/>
                    <a:pt x="984123" y="1822450"/>
                    <a:pt x="945642" y="1808226"/>
                  </a:cubicBezTo>
                  <a:cubicBezTo>
                    <a:pt x="937514" y="1805305"/>
                    <a:pt x="929132" y="1803908"/>
                    <a:pt x="921004" y="1803908"/>
                  </a:cubicBezTo>
                  <a:cubicBezTo>
                    <a:pt x="890778" y="1803908"/>
                    <a:pt x="862203" y="1822577"/>
                    <a:pt x="850900" y="1852930"/>
                  </a:cubicBezTo>
                  <a:cubicBezTo>
                    <a:pt x="835660" y="1895475"/>
                    <a:pt x="834644" y="1943227"/>
                    <a:pt x="848868" y="1986407"/>
                  </a:cubicBezTo>
                  <a:cubicBezTo>
                    <a:pt x="877316" y="2073275"/>
                    <a:pt x="957961" y="2128139"/>
                    <a:pt x="1044321" y="2128139"/>
                  </a:cubicBezTo>
                  <a:cubicBezTo>
                    <a:pt x="1065276" y="2128139"/>
                    <a:pt x="1086739" y="2124837"/>
                    <a:pt x="1107694" y="2118106"/>
                  </a:cubicBezTo>
                  <a:lnTo>
                    <a:pt x="3578860" y="1311275"/>
                  </a:lnTo>
                  <a:cubicBezTo>
                    <a:pt x="3584321" y="1308862"/>
                    <a:pt x="3589147" y="1306957"/>
                    <a:pt x="3593211" y="1303655"/>
                  </a:cubicBezTo>
                  <a:cubicBezTo>
                    <a:pt x="3622548" y="1286383"/>
                    <a:pt x="3637661" y="1250823"/>
                    <a:pt x="3626358" y="1217168"/>
                  </a:cubicBezTo>
                  <a:cubicBezTo>
                    <a:pt x="3616198" y="1185926"/>
                    <a:pt x="3587369" y="1166241"/>
                    <a:pt x="3556254" y="1166241"/>
                  </a:cubicBezTo>
                  <a:close/>
                </a:path>
              </a:pathLst>
            </a:custGeom>
            <a:solidFill>
              <a:srgbClr val="3071CF"/>
            </a:solidFill>
          </p:spPr>
        </p:sp>
        <p:sp>
          <p:nvSpPr>
            <p:cNvPr name="Freeform 5" id="5"/>
            <p:cNvSpPr/>
            <p:nvPr/>
          </p:nvSpPr>
          <p:spPr>
            <a:xfrm flipH="false" flipV="false" rot="0">
              <a:off x="63500" y="63500"/>
              <a:ext cx="5585079" cy="3357880"/>
            </a:xfrm>
            <a:custGeom>
              <a:avLst/>
              <a:gdLst/>
              <a:ahLst/>
              <a:cxnLst/>
              <a:rect r="r" b="b" t="t" l="l"/>
              <a:pathLst>
                <a:path h="3357880" w="5585079">
                  <a:moveTo>
                    <a:pt x="1679956" y="112649"/>
                  </a:moveTo>
                  <a:cubicBezTo>
                    <a:pt x="1651254" y="112649"/>
                    <a:pt x="1623949" y="129286"/>
                    <a:pt x="1611757" y="157607"/>
                  </a:cubicBezTo>
                  <a:cubicBezTo>
                    <a:pt x="1596136" y="195199"/>
                    <a:pt x="1613027" y="238379"/>
                    <a:pt x="1651000" y="254762"/>
                  </a:cubicBezTo>
                  <a:lnTo>
                    <a:pt x="3538474" y="1063752"/>
                  </a:lnTo>
                  <a:cubicBezTo>
                    <a:pt x="3572637" y="1077976"/>
                    <a:pt x="3573780" y="1109091"/>
                    <a:pt x="3573399" y="1118743"/>
                  </a:cubicBezTo>
                  <a:cubicBezTo>
                    <a:pt x="3572637" y="1127760"/>
                    <a:pt x="3568954" y="1159129"/>
                    <a:pt x="3533521" y="1170559"/>
                  </a:cubicBezTo>
                  <a:cubicBezTo>
                    <a:pt x="3494659" y="1183132"/>
                    <a:pt x="3473577" y="1224788"/>
                    <a:pt x="3486277" y="1263650"/>
                  </a:cubicBezTo>
                  <a:cubicBezTo>
                    <a:pt x="3496437" y="1294892"/>
                    <a:pt x="3525266" y="1314577"/>
                    <a:pt x="3556381" y="1314577"/>
                  </a:cubicBezTo>
                  <a:cubicBezTo>
                    <a:pt x="3564001" y="1314577"/>
                    <a:pt x="3571747" y="1313434"/>
                    <a:pt x="3579495" y="1310894"/>
                  </a:cubicBezTo>
                  <a:cubicBezTo>
                    <a:pt x="3593719" y="1305941"/>
                    <a:pt x="3607816" y="1299337"/>
                    <a:pt x="3620643" y="1291844"/>
                  </a:cubicBezTo>
                  <a:cubicBezTo>
                    <a:pt x="3679317" y="1257300"/>
                    <a:pt x="3717417" y="1195324"/>
                    <a:pt x="3720464" y="1124839"/>
                  </a:cubicBezTo>
                  <a:cubicBezTo>
                    <a:pt x="3724401" y="1038352"/>
                    <a:pt x="3675252" y="960882"/>
                    <a:pt x="3596005" y="926846"/>
                  </a:cubicBezTo>
                  <a:lnTo>
                    <a:pt x="1708912" y="118491"/>
                  </a:lnTo>
                  <a:cubicBezTo>
                    <a:pt x="1699514" y="114554"/>
                    <a:pt x="1689608" y="112649"/>
                    <a:pt x="1680083" y="112649"/>
                  </a:cubicBezTo>
                  <a:close/>
                  <a:moveTo>
                    <a:pt x="1026795" y="0"/>
                  </a:moveTo>
                  <a:lnTo>
                    <a:pt x="167640" y="2377567"/>
                  </a:lnTo>
                  <a:cubicBezTo>
                    <a:pt x="154051" y="2415667"/>
                    <a:pt x="173863" y="2458085"/>
                    <a:pt x="212344" y="2472309"/>
                  </a:cubicBezTo>
                  <a:cubicBezTo>
                    <a:pt x="220599" y="2475230"/>
                    <a:pt x="229108" y="2476627"/>
                    <a:pt x="237236" y="2476627"/>
                  </a:cubicBezTo>
                  <a:cubicBezTo>
                    <a:pt x="250698" y="2476627"/>
                    <a:pt x="263525" y="2472944"/>
                    <a:pt x="274193" y="2466721"/>
                  </a:cubicBezTo>
                  <a:cubicBezTo>
                    <a:pt x="288798" y="2458085"/>
                    <a:pt x="299847" y="2444750"/>
                    <a:pt x="306324" y="2427986"/>
                  </a:cubicBezTo>
                  <a:lnTo>
                    <a:pt x="1183767" y="0"/>
                  </a:lnTo>
                  <a:close/>
                  <a:moveTo>
                    <a:pt x="5504815" y="1408557"/>
                  </a:moveTo>
                  <a:cubicBezTo>
                    <a:pt x="5497195" y="1408557"/>
                    <a:pt x="5489448" y="1409700"/>
                    <a:pt x="5481701" y="1412240"/>
                  </a:cubicBezTo>
                  <a:lnTo>
                    <a:pt x="0" y="3201670"/>
                  </a:lnTo>
                  <a:lnTo>
                    <a:pt x="0" y="3357880"/>
                  </a:lnTo>
                  <a:lnTo>
                    <a:pt x="5526913" y="1552956"/>
                  </a:lnTo>
                  <a:cubicBezTo>
                    <a:pt x="5531739" y="1550924"/>
                    <a:pt x="5536565" y="1549019"/>
                    <a:pt x="5541645" y="1545971"/>
                  </a:cubicBezTo>
                  <a:cubicBezTo>
                    <a:pt x="5570982" y="1528699"/>
                    <a:pt x="5585079" y="1492885"/>
                    <a:pt x="5574792" y="1459484"/>
                  </a:cubicBezTo>
                  <a:cubicBezTo>
                    <a:pt x="5564632" y="1428242"/>
                    <a:pt x="5535803" y="1408557"/>
                    <a:pt x="5504688" y="1408557"/>
                  </a:cubicBezTo>
                  <a:close/>
                </a:path>
              </a:pathLst>
            </a:custGeom>
            <a:solidFill>
              <a:srgbClr val="E63384"/>
            </a:solidFill>
          </p:spPr>
        </p:sp>
      </p:grpSp>
      <p:sp>
        <p:nvSpPr>
          <p:cNvPr name="Freeform 6" id="6"/>
          <p:cNvSpPr/>
          <p:nvPr/>
        </p:nvSpPr>
        <p:spPr>
          <a:xfrm flipH="false" flipV="false" rot="0">
            <a:off x="9094356" y="3523440"/>
            <a:ext cx="381000" cy="381000"/>
          </a:xfrm>
          <a:custGeom>
            <a:avLst/>
            <a:gdLst/>
            <a:ahLst/>
            <a:cxnLst/>
            <a:rect r="r" b="b" t="t" l="l"/>
            <a:pathLst>
              <a:path h="381000" w="381000">
                <a:moveTo>
                  <a:pt x="0" y="0"/>
                </a:moveTo>
                <a:lnTo>
                  <a:pt x="381000" y="0"/>
                </a:lnTo>
                <a:lnTo>
                  <a:pt x="381000" y="381000"/>
                </a:lnTo>
                <a:lnTo>
                  <a:pt x="0" y="381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094356" y="4953000"/>
            <a:ext cx="381000" cy="381000"/>
          </a:xfrm>
          <a:custGeom>
            <a:avLst/>
            <a:gdLst/>
            <a:ahLst/>
            <a:cxnLst/>
            <a:rect r="r" b="b" t="t" l="l"/>
            <a:pathLst>
              <a:path h="381000" w="381000">
                <a:moveTo>
                  <a:pt x="0" y="0"/>
                </a:moveTo>
                <a:lnTo>
                  <a:pt x="381000" y="0"/>
                </a:lnTo>
                <a:lnTo>
                  <a:pt x="381000" y="381000"/>
                </a:lnTo>
                <a:lnTo>
                  <a:pt x="0" y="3810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9094356" y="6382560"/>
            <a:ext cx="381000" cy="381000"/>
          </a:xfrm>
          <a:custGeom>
            <a:avLst/>
            <a:gdLst/>
            <a:ahLst/>
            <a:cxnLst/>
            <a:rect r="r" b="b" t="t" l="l"/>
            <a:pathLst>
              <a:path h="381000" w="381000">
                <a:moveTo>
                  <a:pt x="0" y="0"/>
                </a:moveTo>
                <a:lnTo>
                  <a:pt x="381000" y="0"/>
                </a:lnTo>
                <a:lnTo>
                  <a:pt x="381000" y="381000"/>
                </a:lnTo>
                <a:lnTo>
                  <a:pt x="0" y="3810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a:grpSpLocks noChangeAspect="true"/>
          </p:cNvGrpSpPr>
          <p:nvPr/>
        </p:nvGrpSpPr>
        <p:grpSpPr>
          <a:xfrm rot="0">
            <a:off x="13350535" y="7413974"/>
            <a:ext cx="5000968" cy="2936529"/>
            <a:chOff x="0" y="0"/>
            <a:chExt cx="5000968" cy="2936532"/>
          </a:xfrm>
        </p:grpSpPr>
        <p:sp>
          <p:nvSpPr>
            <p:cNvPr name="Freeform 10" id="10"/>
            <p:cNvSpPr/>
            <p:nvPr/>
          </p:nvSpPr>
          <p:spPr>
            <a:xfrm flipH="false" flipV="false" rot="0">
              <a:off x="39243" y="63500"/>
              <a:ext cx="4898263" cy="2809494"/>
            </a:xfrm>
            <a:custGeom>
              <a:avLst/>
              <a:gdLst/>
              <a:ahLst/>
              <a:cxnLst/>
              <a:rect r="r" b="b" t="t" l="l"/>
              <a:pathLst>
                <a:path h="2809494" w="4898263">
                  <a:moveTo>
                    <a:pt x="1229995" y="601345"/>
                  </a:moveTo>
                  <a:cubicBezTo>
                    <a:pt x="1195959" y="601345"/>
                    <a:pt x="1164844" y="624332"/>
                    <a:pt x="1157478" y="659003"/>
                  </a:cubicBezTo>
                  <a:cubicBezTo>
                    <a:pt x="1148588" y="699008"/>
                    <a:pt x="1173734" y="738124"/>
                    <a:pt x="1213739" y="747014"/>
                  </a:cubicBezTo>
                  <a:lnTo>
                    <a:pt x="4898263" y="1559560"/>
                  </a:lnTo>
                  <a:lnTo>
                    <a:pt x="4898263" y="1408176"/>
                  </a:lnTo>
                  <a:lnTo>
                    <a:pt x="1246251" y="602869"/>
                  </a:lnTo>
                  <a:cubicBezTo>
                    <a:pt x="1240282" y="602107"/>
                    <a:pt x="1235202" y="601345"/>
                    <a:pt x="1229995" y="601345"/>
                  </a:cubicBezTo>
                  <a:close/>
                  <a:moveTo>
                    <a:pt x="393446" y="0"/>
                  </a:moveTo>
                  <a:cubicBezTo>
                    <a:pt x="270764" y="0"/>
                    <a:pt x="154559" y="61341"/>
                    <a:pt x="85090" y="167894"/>
                  </a:cubicBezTo>
                  <a:cubicBezTo>
                    <a:pt x="0" y="298069"/>
                    <a:pt x="4445" y="463042"/>
                    <a:pt x="96901" y="588772"/>
                  </a:cubicBezTo>
                  <a:lnTo>
                    <a:pt x="1726692" y="2809494"/>
                  </a:lnTo>
                  <a:lnTo>
                    <a:pt x="1910461" y="2809494"/>
                  </a:lnTo>
                  <a:lnTo>
                    <a:pt x="216662" y="501523"/>
                  </a:lnTo>
                  <a:cubicBezTo>
                    <a:pt x="149352" y="410591"/>
                    <a:pt x="169291" y="311404"/>
                    <a:pt x="210058" y="249301"/>
                  </a:cubicBezTo>
                  <a:cubicBezTo>
                    <a:pt x="244221" y="197104"/>
                    <a:pt x="307975" y="148209"/>
                    <a:pt x="392811" y="148209"/>
                  </a:cubicBezTo>
                  <a:cubicBezTo>
                    <a:pt x="409067" y="148209"/>
                    <a:pt x="426085" y="149987"/>
                    <a:pt x="443865" y="153924"/>
                  </a:cubicBezTo>
                  <a:cubicBezTo>
                    <a:pt x="449326" y="155067"/>
                    <a:pt x="454660" y="155702"/>
                    <a:pt x="459994" y="155702"/>
                  </a:cubicBezTo>
                  <a:cubicBezTo>
                    <a:pt x="493903" y="155702"/>
                    <a:pt x="524256" y="132207"/>
                    <a:pt x="531876" y="97663"/>
                  </a:cubicBezTo>
                  <a:cubicBezTo>
                    <a:pt x="540766" y="57658"/>
                    <a:pt x="515620" y="18542"/>
                    <a:pt x="475615" y="9652"/>
                  </a:cubicBezTo>
                  <a:cubicBezTo>
                    <a:pt x="447421" y="2921"/>
                    <a:pt x="420116" y="0"/>
                    <a:pt x="393446" y="0"/>
                  </a:cubicBezTo>
                  <a:close/>
                  <a:moveTo>
                    <a:pt x="4610989" y="1994789"/>
                  </a:moveTo>
                  <a:cubicBezTo>
                    <a:pt x="4610227" y="1994789"/>
                    <a:pt x="4609465" y="1994789"/>
                    <a:pt x="4608703" y="1994789"/>
                  </a:cubicBezTo>
                  <a:cubicBezTo>
                    <a:pt x="4591685" y="1994789"/>
                    <a:pt x="4575429" y="2000758"/>
                    <a:pt x="4561332" y="2011807"/>
                  </a:cubicBezTo>
                  <a:lnTo>
                    <a:pt x="3597275" y="2809494"/>
                  </a:lnTo>
                  <a:lnTo>
                    <a:pt x="3828034" y="2809494"/>
                  </a:lnTo>
                  <a:lnTo>
                    <a:pt x="4655312" y="2124964"/>
                  </a:lnTo>
                  <a:cubicBezTo>
                    <a:pt x="4686427" y="2099056"/>
                    <a:pt x="4690872" y="2052447"/>
                    <a:pt x="4664964" y="2020697"/>
                  </a:cubicBezTo>
                  <a:cubicBezTo>
                    <a:pt x="4650740" y="2004314"/>
                    <a:pt x="4630929" y="1994789"/>
                    <a:pt x="4610989" y="1994789"/>
                  </a:cubicBezTo>
                  <a:close/>
                </a:path>
              </a:pathLst>
            </a:custGeom>
            <a:solidFill>
              <a:srgbClr val="FFD734"/>
            </a:solidFill>
          </p:spPr>
        </p:sp>
        <p:sp>
          <p:nvSpPr>
            <p:cNvPr name="Freeform 11" id="11"/>
            <p:cNvSpPr/>
            <p:nvPr/>
          </p:nvSpPr>
          <p:spPr>
            <a:xfrm flipH="false" flipV="false" rot="0">
              <a:off x="915797" y="660273"/>
              <a:ext cx="3872738" cy="2212721"/>
            </a:xfrm>
            <a:custGeom>
              <a:avLst/>
              <a:gdLst/>
              <a:ahLst/>
              <a:cxnLst/>
              <a:rect r="r" b="b" t="t" l="l"/>
              <a:pathLst>
                <a:path h="2212721" w="3872738">
                  <a:moveTo>
                    <a:pt x="1142111" y="608584"/>
                  </a:moveTo>
                  <a:cubicBezTo>
                    <a:pt x="1140587" y="608584"/>
                    <a:pt x="1139063" y="608711"/>
                    <a:pt x="1137539" y="608838"/>
                  </a:cubicBezTo>
                  <a:cubicBezTo>
                    <a:pt x="1103503" y="608838"/>
                    <a:pt x="1072388" y="631825"/>
                    <a:pt x="1065022" y="666496"/>
                  </a:cubicBezTo>
                  <a:cubicBezTo>
                    <a:pt x="1056132" y="706374"/>
                    <a:pt x="1081278" y="745617"/>
                    <a:pt x="1121283" y="754507"/>
                  </a:cubicBezTo>
                  <a:lnTo>
                    <a:pt x="3659759" y="1314450"/>
                  </a:lnTo>
                  <a:cubicBezTo>
                    <a:pt x="3690874" y="1321054"/>
                    <a:pt x="3710050" y="1351407"/>
                    <a:pt x="3703447" y="1382522"/>
                  </a:cubicBezTo>
                  <a:cubicBezTo>
                    <a:pt x="3701287" y="1395095"/>
                    <a:pt x="3693795" y="1406144"/>
                    <a:pt x="3684270" y="1414272"/>
                  </a:cubicBezTo>
                  <a:cubicBezTo>
                    <a:pt x="3653154" y="1440180"/>
                    <a:pt x="3648710" y="1486789"/>
                    <a:pt x="3674617" y="1518539"/>
                  </a:cubicBezTo>
                  <a:cubicBezTo>
                    <a:pt x="3689096" y="1535938"/>
                    <a:pt x="3710177" y="1545082"/>
                    <a:pt x="3731514" y="1545082"/>
                  </a:cubicBezTo>
                  <a:cubicBezTo>
                    <a:pt x="3748150" y="1545082"/>
                    <a:pt x="3764915" y="1539621"/>
                    <a:pt x="3778885" y="1528191"/>
                  </a:cubicBezTo>
                  <a:cubicBezTo>
                    <a:pt x="3813683" y="1499362"/>
                    <a:pt x="3838829" y="1458722"/>
                    <a:pt x="3848354" y="1414272"/>
                  </a:cubicBezTo>
                  <a:cubicBezTo>
                    <a:pt x="3872738" y="1303274"/>
                    <a:pt x="3802507" y="1193800"/>
                    <a:pt x="3692271" y="1169416"/>
                  </a:cubicBezTo>
                  <a:lnTo>
                    <a:pt x="1153795" y="609600"/>
                  </a:lnTo>
                  <a:cubicBezTo>
                    <a:pt x="1149604" y="609092"/>
                    <a:pt x="1145794" y="608584"/>
                    <a:pt x="1142111" y="608584"/>
                  </a:cubicBezTo>
                  <a:close/>
                  <a:moveTo>
                    <a:pt x="314071" y="0"/>
                  </a:moveTo>
                  <a:cubicBezTo>
                    <a:pt x="311404" y="0"/>
                    <a:pt x="308737" y="0"/>
                    <a:pt x="306197" y="127"/>
                  </a:cubicBezTo>
                  <a:cubicBezTo>
                    <a:pt x="210058" y="127"/>
                    <a:pt x="119761" y="47498"/>
                    <a:pt x="65786" y="131064"/>
                  </a:cubicBezTo>
                  <a:cubicBezTo>
                    <a:pt x="0" y="232410"/>
                    <a:pt x="3683" y="361061"/>
                    <a:pt x="75438" y="458724"/>
                  </a:cubicBezTo>
                  <a:lnTo>
                    <a:pt x="1362583" y="2212721"/>
                  </a:lnTo>
                  <a:lnTo>
                    <a:pt x="1546225" y="2212721"/>
                  </a:lnTo>
                  <a:lnTo>
                    <a:pt x="194437" y="370713"/>
                  </a:lnTo>
                  <a:cubicBezTo>
                    <a:pt x="152273" y="313055"/>
                    <a:pt x="164084" y="250190"/>
                    <a:pt x="189992" y="210947"/>
                  </a:cubicBezTo>
                  <a:cubicBezTo>
                    <a:pt x="211709" y="178054"/>
                    <a:pt x="252222" y="146685"/>
                    <a:pt x="305816" y="146685"/>
                  </a:cubicBezTo>
                  <a:cubicBezTo>
                    <a:pt x="316103" y="146685"/>
                    <a:pt x="326771" y="147828"/>
                    <a:pt x="337820" y="150368"/>
                  </a:cubicBezTo>
                  <a:cubicBezTo>
                    <a:pt x="343281" y="151511"/>
                    <a:pt x="348615" y="152146"/>
                    <a:pt x="353949" y="152146"/>
                  </a:cubicBezTo>
                  <a:cubicBezTo>
                    <a:pt x="387858" y="152146"/>
                    <a:pt x="418211" y="128651"/>
                    <a:pt x="425831" y="94107"/>
                  </a:cubicBezTo>
                  <a:cubicBezTo>
                    <a:pt x="434721" y="54229"/>
                    <a:pt x="409575" y="14986"/>
                    <a:pt x="369570" y="6096"/>
                  </a:cubicBezTo>
                  <a:cubicBezTo>
                    <a:pt x="350901" y="2159"/>
                    <a:pt x="332105" y="0"/>
                    <a:pt x="313944" y="0"/>
                  </a:cubicBezTo>
                  <a:close/>
                </a:path>
              </a:pathLst>
            </a:custGeom>
            <a:solidFill>
              <a:srgbClr val="3071CF"/>
            </a:solidFill>
          </p:spPr>
        </p:sp>
        <p:sp>
          <p:nvSpPr>
            <p:cNvPr name="Freeform 12" id="12"/>
            <p:cNvSpPr/>
            <p:nvPr/>
          </p:nvSpPr>
          <p:spPr>
            <a:xfrm flipH="false" flipV="false" rot="0">
              <a:off x="416433" y="70866"/>
              <a:ext cx="4521073" cy="2802128"/>
            </a:xfrm>
            <a:custGeom>
              <a:avLst/>
              <a:gdLst/>
              <a:ahLst/>
              <a:cxnLst/>
              <a:rect r="r" b="b" t="t" l="l"/>
              <a:pathLst>
                <a:path h="2802128" w="4521073">
                  <a:moveTo>
                    <a:pt x="81407" y="0"/>
                  </a:moveTo>
                  <a:cubicBezTo>
                    <a:pt x="47371" y="0"/>
                    <a:pt x="17018" y="23622"/>
                    <a:pt x="8890" y="57658"/>
                  </a:cubicBezTo>
                  <a:cubicBezTo>
                    <a:pt x="0" y="97663"/>
                    <a:pt x="25146" y="136779"/>
                    <a:pt x="65151" y="145669"/>
                  </a:cubicBezTo>
                  <a:lnTo>
                    <a:pt x="4521073" y="1128649"/>
                  </a:lnTo>
                  <a:lnTo>
                    <a:pt x="4521073" y="976630"/>
                  </a:lnTo>
                  <a:lnTo>
                    <a:pt x="97663" y="1524"/>
                  </a:lnTo>
                  <a:cubicBezTo>
                    <a:pt x="92456" y="762"/>
                    <a:pt x="87249" y="0"/>
                    <a:pt x="81407" y="0"/>
                  </a:cubicBezTo>
                  <a:close/>
                  <a:moveTo>
                    <a:pt x="1607312" y="1194562"/>
                  </a:moveTo>
                  <a:cubicBezTo>
                    <a:pt x="1539240" y="1194562"/>
                    <a:pt x="1474851" y="1228598"/>
                    <a:pt x="1436497" y="1287780"/>
                  </a:cubicBezTo>
                  <a:cubicBezTo>
                    <a:pt x="1389126" y="1360297"/>
                    <a:pt x="1392174" y="1451991"/>
                    <a:pt x="1443101" y="1521460"/>
                  </a:cubicBezTo>
                  <a:lnTo>
                    <a:pt x="2383663" y="2802128"/>
                  </a:lnTo>
                  <a:lnTo>
                    <a:pt x="2567432" y="2802128"/>
                  </a:lnTo>
                  <a:lnTo>
                    <a:pt x="1562227" y="1432687"/>
                  </a:lnTo>
                  <a:cubicBezTo>
                    <a:pt x="1540002" y="1403096"/>
                    <a:pt x="1554861" y="1375791"/>
                    <a:pt x="1560068" y="1367536"/>
                  </a:cubicBezTo>
                  <a:cubicBezTo>
                    <a:pt x="1564513" y="1361186"/>
                    <a:pt x="1579499" y="1341501"/>
                    <a:pt x="1606804" y="1341501"/>
                  </a:cubicBezTo>
                  <a:cubicBezTo>
                    <a:pt x="1611122" y="1341501"/>
                    <a:pt x="1615694" y="1342009"/>
                    <a:pt x="1620647" y="1343152"/>
                  </a:cubicBezTo>
                  <a:cubicBezTo>
                    <a:pt x="1626108" y="1344295"/>
                    <a:pt x="1631442" y="1344930"/>
                    <a:pt x="1636776" y="1344930"/>
                  </a:cubicBezTo>
                  <a:cubicBezTo>
                    <a:pt x="1670685" y="1344930"/>
                    <a:pt x="1701038" y="1321435"/>
                    <a:pt x="1708658" y="1286891"/>
                  </a:cubicBezTo>
                  <a:cubicBezTo>
                    <a:pt x="1717548" y="1247013"/>
                    <a:pt x="1692402" y="1207770"/>
                    <a:pt x="1652397" y="1198880"/>
                  </a:cubicBezTo>
                  <a:cubicBezTo>
                    <a:pt x="1637665" y="1195959"/>
                    <a:pt x="1622044" y="1194435"/>
                    <a:pt x="1607312" y="1194435"/>
                  </a:cubicBezTo>
                  <a:close/>
                  <a:moveTo>
                    <a:pt x="4521073" y="2327656"/>
                  </a:moveTo>
                  <a:lnTo>
                    <a:pt x="3947922" y="2802128"/>
                  </a:lnTo>
                  <a:lnTo>
                    <a:pt x="4179443" y="2802128"/>
                  </a:lnTo>
                  <a:lnTo>
                    <a:pt x="4521073" y="2519299"/>
                  </a:lnTo>
                  <a:lnTo>
                    <a:pt x="4521073" y="2327656"/>
                  </a:lnTo>
                  <a:close/>
                </a:path>
              </a:pathLst>
            </a:custGeom>
            <a:solidFill>
              <a:srgbClr val="E63384"/>
            </a:solidFill>
          </p:spPr>
        </p:sp>
      </p:grpSp>
      <p:grpSp>
        <p:nvGrpSpPr>
          <p:cNvPr name="Group 13" id="13"/>
          <p:cNvGrpSpPr/>
          <p:nvPr/>
        </p:nvGrpSpPr>
        <p:grpSpPr>
          <a:xfrm rot="0">
            <a:off x="12527109" y="389763"/>
            <a:ext cx="5246370" cy="5246370"/>
            <a:chOff x="0" y="0"/>
            <a:chExt cx="6995160" cy="6995160"/>
          </a:xfrm>
        </p:grpSpPr>
        <p:sp>
          <p:nvSpPr>
            <p:cNvPr name="Freeform 14" id="14"/>
            <p:cNvSpPr/>
            <p:nvPr/>
          </p:nvSpPr>
          <p:spPr>
            <a:xfrm flipH="false" flipV="false" rot="0">
              <a:off x="0" y="0"/>
              <a:ext cx="6995160" cy="6995160"/>
            </a:xfrm>
            <a:custGeom>
              <a:avLst/>
              <a:gdLst/>
              <a:ahLst/>
              <a:cxnLst/>
              <a:rect r="r" b="b" t="t" l="l"/>
              <a:pathLst>
                <a:path h="6995160" w="6995160">
                  <a:moveTo>
                    <a:pt x="3497580" y="0"/>
                  </a:moveTo>
                  <a:cubicBezTo>
                    <a:pt x="1565910" y="0"/>
                    <a:pt x="0" y="1565910"/>
                    <a:pt x="0" y="3497580"/>
                  </a:cubicBezTo>
                  <a:cubicBezTo>
                    <a:pt x="0" y="5429250"/>
                    <a:pt x="1565910" y="6995160"/>
                    <a:pt x="3497580" y="6995160"/>
                  </a:cubicBezTo>
                  <a:cubicBezTo>
                    <a:pt x="5424551" y="6995160"/>
                    <a:pt x="6987540" y="5436870"/>
                    <a:pt x="6995160" y="3511677"/>
                  </a:cubicBezTo>
                  <a:lnTo>
                    <a:pt x="6995160" y="3483229"/>
                  </a:lnTo>
                  <a:cubicBezTo>
                    <a:pt x="6987413" y="1558163"/>
                    <a:pt x="5424424" y="0"/>
                    <a:pt x="3497580" y="0"/>
                  </a:cubicBezTo>
                  <a:close/>
                </a:path>
              </a:pathLst>
            </a:custGeom>
            <a:blipFill>
              <a:blip r:embed="rId8"/>
              <a:stretch>
                <a:fillRect l="0" t="-25073" r="0" b="-25126"/>
              </a:stretch>
            </a:blipFill>
          </p:spPr>
        </p:sp>
      </p:grpSp>
      <p:grpSp>
        <p:nvGrpSpPr>
          <p:cNvPr name="Group 15" id="15"/>
          <p:cNvGrpSpPr/>
          <p:nvPr/>
        </p:nvGrpSpPr>
        <p:grpSpPr>
          <a:xfrm rot="0">
            <a:off x="697211" y="5143500"/>
            <a:ext cx="5246370" cy="5143500"/>
            <a:chOff x="0" y="0"/>
            <a:chExt cx="6995160" cy="6858000"/>
          </a:xfrm>
        </p:grpSpPr>
        <p:sp>
          <p:nvSpPr>
            <p:cNvPr name="Freeform 16" id="16"/>
            <p:cNvSpPr/>
            <p:nvPr/>
          </p:nvSpPr>
          <p:spPr>
            <a:xfrm flipH="false" flipV="false" rot="0">
              <a:off x="0" y="0"/>
              <a:ext cx="6995160" cy="6858000"/>
            </a:xfrm>
            <a:custGeom>
              <a:avLst/>
              <a:gdLst/>
              <a:ahLst/>
              <a:cxnLst/>
              <a:rect r="r" b="b" t="t" l="l"/>
              <a:pathLst>
                <a:path h="6858000" w="6995160">
                  <a:moveTo>
                    <a:pt x="3497580" y="0"/>
                  </a:moveTo>
                  <a:cubicBezTo>
                    <a:pt x="1565910" y="0"/>
                    <a:pt x="0" y="1565910"/>
                    <a:pt x="0" y="3497580"/>
                  </a:cubicBezTo>
                  <a:cubicBezTo>
                    <a:pt x="0" y="5091557"/>
                    <a:pt x="1066292" y="6436487"/>
                    <a:pt x="2524506" y="6858000"/>
                  </a:cubicBezTo>
                  <a:lnTo>
                    <a:pt x="4470654" y="6858000"/>
                  </a:lnTo>
                  <a:cubicBezTo>
                    <a:pt x="5924550" y="6437757"/>
                    <a:pt x="6988810" y="5099558"/>
                    <a:pt x="6995160" y="3511804"/>
                  </a:cubicBezTo>
                  <a:lnTo>
                    <a:pt x="6995160" y="3483356"/>
                  </a:lnTo>
                  <a:cubicBezTo>
                    <a:pt x="6987540" y="1558290"/>
                    <a:pt x="5424551" y="0"/>
                    <a:pt x="3497580" y="0"/>
                  </a:cubicBezTo>
                  <a:close/>
                </a:path>
              </a:pathLst>
            </a:custGeom>
            <a:blipFill>
              <a:blip r:embed="rId9"/>
              <a:stretch>
                <a:fillRect l="0" t="-17000" r="0" b="-19067"/>
              </a:stretch>
            </a:blipFill>
          </p:spPr>
        </p:sp>
      </p:grpSp>
      <p:grpSp>
        <p:nvGrpSpPr>
          <p:cNvPr name="Group 17" id="17"/>
          <p:cNvGrpSpPr>
            <a:grpSpLocks noChangeAspect="true"/>
          </p:cNvGrpSpPr>
          <p:nvPr/>
        </p:nvGrpSpPr>
        <p:grpSpPr>
          <a:xfrm rot="0">
            <a:off x="0" y="0"/>
            <a:ext cx="5943600" cy="4628588"/>
            <a:chOff x="0" y="0"/>
            <a:chExt cx="5943600" cy="4628591"/>
          </a:xfrm>
        </p:grpSpPr>
        <p:sp>
          <p:nvSpPr>
            <p:cNvPr name="Freeform 18" id="18"/>
            <p:cNvSpPr/>
            <p:nvPr/>
          </p:nvSpPr>
          <p:spPr>
            <a:xfrm flipH="false" flipV="false" rot="0">
              <a:off x="0" y="0"/>
              <a:ext cx="5943600" cy="4628642"/>
            </a:xfrm>
            <a:custGeom>
              <a:avLst/>
              <a:gdLst/>
              <a:ahLst/>
              <a:cxnLst/>
              <a:rect r="r" b="b" t="t" l="l"/>
              <a:pathLst>
                <a:path h="4628642" w="5943600">
                  <a:moveTo>
                    <a:pt x="0" y="0"/>
                  </a:moveTo>
                  <a:lnTo>
                    <a:pt x="0" y="4628642"/>
                  </a:lnTo>
                  <a:lnTo>
                    <a:pt x="5943600" y="4628642"/>
                  </a:lnTo>
                  <a:lnTo>
                    <a:pt x="5943600" y="0"/>
                  </a:lnTo>
                  <a:close/>
                </a:path>
              </a:pathLst>
            </a:custGeom>
            <a:solidFill>
              <a:srgbClr val="000000">
                <a:alpha val="0"/>
              </a:srgbClr>
            </a:solidFill>
          </p:spPr>
        </p:sp>
      </p:grpSp>
      <p:grpSp>
        <p:nvGrpSpPr>
          <p:cNvPr name="Group 19" id="19"/>
          <p:cNvGrpSpPr>
            <a:grpSpLocks noChangeAspect="true"/>
          </p:cNvGrpSpPr>
          <p:nvPr/>
        </p:nvGrpSpPr>
        <p:grpSpPr>
          <a:xfrm rot="0">
            <a:off x="13387235" y="7475687"/>
            <a:ext cx="4900765" cy="2811313"/>
            <a:chOff x="0" y="0"/>
            <a:chExt cx="4900765" cy="2811310"/>
          </a:xfrm>
        </p:grpSpPr>
        <p:sp>
          <p:nvSpPr>
            <p:cNvPr name="Freeform 20" id="20"/>
            <p:cNvSpPr/>
            <p:nvPr/>
          </p:nvSpPr>
          <p:spPr>
            <a:xfrm flipH="false" flipV="false" rot="0">
              <a:off x="0" y="0"/>
              <a:ext cx="4900803" cy="2811272"/>
            </a:xfrm>
            <a:custGeom>
              <a:avLst/>
              <a:gdLst/>
              <a:ahLst/>
              <a:cxnLst/>
              <a:rect r="r" b="b" t="t" l="l"/>
              <a:pathLst>
                <a:path h="2811272" w="4900803">
                  <a:moveTo>
                    <a:pt x="0" y="0"/>
                  </a:moveTo>
                  <a:lnTo>
                    <a:pt x="0" y="2811272"/>
                  </a:lnTo>
                  <a:lnTo>
                    <a:pt x="4900803" y="2811272"/>
                  </a:lnTo>
                  <a:lnTo>
                    <a:pt x="4900803" y="0"/>
                  </a:lnTo>
                  <a:close/>
                </a:path>
              </a:pathLst>
            </a:custGeom>
            <a:solidFill>
              <a:srgbClr val="000000">
                <a:alpha val="0"/>
              </a:srgbClr>
            </a:solidFill>
          </p:spPr>
        </p:sp>
      </p:grpSp>
      <p:sp>
        <p:nvSpPr>
          <p:cNvPr name="TextBox 21" id="21"/>
          <p:cNvSpPr txBox="true"/>
          <p:nvPr/>
        </p:nvSpPr>
        <p:spPr>
          <a:xfrm rot="0">
            <a:off x="9863509" y="2887637"/>
            <a:ext cx="2647617" cy="1116168"/>
          </a:xfrm>
          <a:prstGeom prst="rect">
            <a:avLst/>
          </a:prstGeom>
        </p:spPr>
        <p:txBody>
          <a:bodyPr anchor="t" rtlCol="false" tIns="0" lIns="0" bIns="0" rIns="0">
            <a:spAutoFit/>
          </a:bodyPr>
          <a:lstStyle/>
          <a:p>
            <a:pPr algn="l">
              <a:lnSpc>
                <a:spcPts val="9999"/>
              </a:lnSpc>
            </a:pPr>
            <a:r>
              <a:rPr lang="en-US" b="true" sz="3999">
                <a:solidFill>
                  <a:srgbClr val="202020"/>
                </a:solidFill>
                <a:latin typeface="Nunito Bold"/>
                <a:ea typeface="Nunito Bold"/>
                <a:cs typeface="Nunito Bold"/>
                <a:sym typeface="Nunito Bold"/>
              </a:rPr>
              <a:t>Formación </a:t>
            </a:r>
          </a:p>
        </p:txBody>
      </p:sp>
      <p:sp>
        <p:nvSpPr>
          <p:cNvPr name="TextBox 22" id="22"/>
          <p:cNvSpPr txBox="true"/>
          <p:nvPr/>
        </p:nvSpPr>
        <p:spPr>
          <a:xfrm rot="0">
            <a:off x="9863509" y="4299423"/>
            <a:ext cx="3289602" cy="1116168"/>
          </a:xfrm>
          <a:prstGeom prst="rect">
            <a:avLst/>
          </a:prstGeom>
        </p:spPr>
        <p:txBody>
          <a:bodyPr anchor="t" rtlCol="false" tIns="0" lIns="0" bIns="0" rIns="0">
            <a:spAutoFit/>
          </a:bodyPr>
          <a:lstStyle/>
          <a:p>
            <a:pPr algn="l">
              <a:lnSpc>
                <a:spcPts val="9999"/>
              </a:lnSpc>
            </a:pPr>
            <a:r>
              <a:rPr lang="en-US" b="true" sz="3999">
                <a:solidFill>
                  <a:srgbClr val="202020"/>
                </a:solidFill>
                <a:latin typeface="Nunito Bold"/>
                <a:ea typeface="Nunito Bold"/>
                <a:cs typeface="Nunito Bold"/>
                <a:sym typeface="Nunito Bold"/>
              </a:rPr>
              <a:t>Investigación </a:t>
            </a:r>
          </a:p>
        </p:txBody>
      </p:sp>
      <p:sp>
        <p:nvSpPr>
          <p:cNvPr name="TextBox 23" id="23"/>
          <p:cNvSpPr txBox="true"/>
          <p:nvPr/>
        </p:nvSpPr>
        <p:spPr>
          <a:xfrm rot="0">
            <a:off x="9863509" y="5711219"/>
            <a:ext cx="2474557" cy="1116168"/>
          </a:xfrm>
          <a:prstGeom prst="rect">
            <a:avLst/>
          </a:prstGeom>
        </p:spPr>
        <p:txBody>
          <a:bodyPr anchor="t" rtlCol="false" tIns="0" lIns="0" bIns="0" rIns="0">
            <a:spAutoFit/>
          </a:bodyPr>
          <a:lstStyle/>
          <a:p>
            <a:pPr algn="l">
              <a:lnSpc>
                <a:spcPts val="9999"/>
              </a:lnSpc>
            </a:pPr>
            <a:r>
              <a:rPr lang="en-US" b="true" sz="3999">
                <a:solidFill>
                  <a:srgbClr val="202020"/>
                </a:solidFill>
                <a:latin typeface="Nunito Bold"/>
                <a:ea typeface="Nunito Bold"/>
                <a:cs typeface="Nunito Bold"/>
                <a:sym typeface="Nunito Bold"/>
              </a:rPr>
              <a:t>Extensión </a:t>
            </a:r>
          </a:p>
        </p:txBody>
      </p:sp>
      <p:sp>
        <p:nvSpPr>
          <p:cNvPr name="TextBox 24" id="24"/>
          <p:cNvSpPr txBox="true"/>
          <p:nvPr/>
        </p:nvSpPr>
        <p:spPr>
          <a:xfrm rot="0">
            <a:off x="2297192" y="2782481"/>
            <a:ext cx="5896442" cy="3020787"/>
          </a:xfrm>
          <a:prstGeom prst="rect">
            <a:avLst/>
          </a:prstGeom>
        </p:spPr>
        <p:txBody>
          <a:bodyPr anchor="t" rtlCol="false" tIns="0" lIns="0" bIns="0" rIns="0">
            <a:spAutoFit/>
          </a:bodyPr>
          <a:lstStyle/>
          <a:p>
            <a:pPr algn="l">
              <a:lnSpc>
                <a:spcPts val="8400"/>
              </a:lnSpc>
            </a:pPr>
            <a:r>
              <a:rPr lang="en-US" b="true" sz="7700">
                <a:solidFill>
                  <a:srgbClr val="202020"/>
                </a:solidFill>
                <a:latin typeface="Nunito Bold"/>
                <a:ea typeface="Nunito Bold"/>
                <a:cs typeface="Nunito Bold"/>
                <a:sym typeface="Nunito Bold"/>
              </a:rPr>
              <a:t>Dimensiones de Trabajo</a:t>
            </a:r>
          </a:p>
          <a:p>
            <a:pPr algn="l">
              <a:lnSpc>
                <a:spcPts val="5704"/>
              </a:lnSpc>
            </a:pPr>
            <a:r>
              <a:rPr lang="en-US" sz="2281">
                <a:solidFill>
                  <a:srgbClr val="202020"/>
                </a:solidFill>
                <a:latin typeface="Nunito"/>
                <a:ea typeface="Nunito"/>
                <a:cs typeface="Nunito"/>
                <a:sym typeface="Nunito"/>
              </a:rPr>
              <a: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sp>
        <p:nvSpPr>
          <p:cNvPr name="Freeform 2" id="2"/>
          <p:cNvSpPr/>
          <p:nvPr/>
        </p:nvSpPr>
        <p:spPr>
          <a:xfrm flipH="false" flipV="false" rot="0">
            <a:off x="-63503" y="-63503"/>
            <a:ext cx="4386072" cy="5132984"/>
          </a:xfrm>
          <a:custGeom>
            <a:avLst/>
            <a:gdLst/>
            <a:ahLst/>
            <a:cxnLst/>
            <a:rect r="r" b="b" t="t" l="l"/>
            <a:pathLst>
              <a:path h="5132984" w="4386072">
                <a:moveTo>
                  <a:pt x="0" y="0"/>
                </a:moveTo>
                <a:lnTo>
                  <a:pt x="4386072" y="0"/>
                </a:lnTo>
                <a:lnTo>
                  <a:pt x="4386072" y="5132984"/>
                </a:lnTo>
                <a:lnTo>
                  <a:pt x="0" y="51329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68549" y="5651649"/>
            <a:ext cx="4582954" cy="4698854"/>
          </a:xfrm>
          <a:custGeom>
            <a:avLst/>
            <a:gdLst/>
            <a:ahLst/>
            <a:cxnLst/>
            <a:rect r="r" b="b" t="t" l="l"/>
            <a:pathLst>
              <a:path h="4698854" w="4582954">
                <a:moveTo>
                  <a:pt x="0" y="0"/>
                </a:moveTo>
                <a:lnTo>
                  <a:pt x="4582954" y="0"/>
                </a:lnTo>
                <a:lnTo>
                  <a:pt x="4582954" y="4698854"/>
                </a:lnTo>
                <a:lnTo>
                  <a:pt x="0" y="46988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061566" y="1028700"/>
            <a:ext cx="5019675" cy="6353175"/>
          </a:xfrm>
          <a:custGeom>
            <a:avLst/>
            <a:gdLst/>
            <a:ahLst/>
            <a:cxnLst/>
            <a:rect r="r" b="b" t="t" l="l"/>
            <a:pathLst>
              <a:path h="6353175" w="5019675">
                <a:moveTo>
                  <a:pt x="0" y="0"/>
                </a:moveTo>
                <a:lnTo>
                  <a:pt x="5019675" y="0"/>
                </a:lnTo>
                <a:lnTo>
                  <a:pt x="5019675" y="6353175"/>
                </a:lnTo>
                <a:lnTo>
                  <a:pt x="0" y="6353175"/>
                </a:lnTo>
                <a:lnTo>
                  <a:pt x="0" y="0"/>
                </a:lnTo>
                <a:close/>
              </a:path>
            </a:pathLst>
          </a:custGeom>
          <a:blipFill>
            <a:blip r:embed="rId6"/>
            <a:stretch>
              <a:fillRect l="0" t="0" r="0" b="0"/>
            </a:stretch>
          </a:blipFill>
        </p:spPr>
      </p:sp>
      <p:grpSp>
        <p:nvGrpSpPr>
          <p:cNvPr name="Group 5" id="5"/>
          <p:cNvGrpSpPr>
            <a:grpSpLocks noChangeAspect="true"/>
          </p:cNvGrpSpPr>
          <p:nvPr/>
        </p:nvGrpSpPr>
        <p:grpSpPr>
          <a:xfrm rot="0">
            <a:off x="-63503" y="-63503"/>
            <a:ext cx="5013322" cy="5270497"/>
            <a:chOff x="0" y="0"/>
            <a:chExt cx="5013325" cy="5270500"/>
          </a:xfrm>
        </p:grpSpPr>
        <p:sp>
          <p:nvSpPr>
            <p:cNvPr name="Freeform 6" id="6"/>
            <p:cNvSpPr/>
            <p:nvPr/>
          </p:nvSpPr>
          <p:spPr>
            <a:xfrm flipH="false" flipV="false" rot="0">
              <a:off x="1291336" y="4747514"/>
              <a:ext cx="183896" cy="183897"/>
            </a:xfrm>
            <a:custGeom>
              <a:avLst/>
              <a:gdLst/>
              <a:ahLst/>
              <a:cxnLst/>
              <a:rect r="r" b="b" t="t" l="l"/>
              <a:pathLst>
                <a:path h="183897" w="183896">
                  <a:moveTo>
                    <a:pt x="183896" y="91948"/>
                  </a:moveTo>
                  <a:cubicBezTo>
                    <a:pt x="183896" y="98044"/>
                    <a:pt x="183261" y="104013"/>
                    <a:pt x="182118" y="109855"/>
                  </a:cubicBezTo>
                  <a:cubicBezTo>
                    <a:pt x="180975" y="115697"/>
                    <a:pt x="179197" y="121539"/>
                    <a:pt x="176911" y="127127"/>
                  </a:cubicBezTo>
                  <a:cubicBezTo>
                    <a:pt x="174625" y="132714"/>
                    <a:pt x="171704" y="138049"/>
                    <a:pt x="168402" y="143002"/>
                  </a:cubicBezTo>
                  <a:cubicBezTo>
                    <a:pt x="165100" y="147955"/>
                    <a:pt x="161290" y="152654"/>
                    <a:pt x="156972" y="156972"/>
                  </a:cubicBezTo>
                  <a:cubicBezTo>
                    <a:pt x="152654" y="161290"/>
                    <a:pt x="148082" y="165100"/>
                    <a:pt x="143002" y="168402"/>
                  </a:cubicBezTo>
                  <a:cubicBezTo>
                    <a:pt x="137922" y="171704"/>
                    <a:pt x="132715" y="174625"/>
                    <a:pt x="127127" y="176911"/>
                  </a:cubicBezTo>
                  <a:cubicBezTo>
                    <a:pt x="121539" y="179197"/>
                    <a:pt x="115824" y="180975"/>
                    <a:pt x="109855" y="182118"/>
                  </a:cubicBezTo>
                  <a:cubicBezTo>
                    <a:pt x="103886" y="183261"/>
                    <a:pt x="97917" y="183896"/>
                    <a:pt x="91948" y="183896"/>
                  </a:cubicBezTo>
                  <a:cubicBezTo>
                    <a:pt x="85979" y="183896"/>
                    <a:pt x="79883" y="183261"/>
                    <a:pt x="74041" y="182118"/>
                  </a:cubicBezTo>
                  <a:cubicBezTo>
                    <a:pt x="68199" y="180975"/>
                    <a:pt x="62357" y="179197"/>
                    <a:pt x="56769" y="176911"/>
                  </a:cubicBezTo>
                  <a:cubicBezTo>
                    <a:pt x="51181" y="174625"/>
                    <a:pt x="45847" y="171704"/>
                    <a:pt x="40894" y="168402"/>
                  </a:cubicBezTo>
                  <a:cubicBezTo>
                    <a:pt x="35941" y="165100"/>
                    <a:pt x="31242" y="161290"/>
                    <a:pt x="26924" y="156972"/>
                  </a:cubicBezTo>
                  <a:cubicBezTo>
                    <a:pt x="22606" y="152654"/>
                    <a:pt x="18796" y="148082"/>
                    <a:pt x="15494" y="143002"/>
                  </a:cubicBezTo>
                  <a:cubicBezTo>
                    <a:pt x="12192" y="137922"/>
                    <a:pt x="9271" y="132715"/>
                    <a:pt x="6985" y="127127"/>
                  </a:cubicBezTo>
                  <a:cubicBezTo>
                    <a:pt x="4699" y="121539"/>
                    <a:pt x="2921" y="115824"/>
                    <a:pt x="1778" y="109855"/>
                  </a:cubicBezTo>
                  <a:cubicBezTo>
                    <a:pt x="635" y="103886"/>
                    <a:pt x="0" y="97917"/>
                    <a:pt x="0" y="91948"/>
                  </a:cubicBezTo>
                  <a:cubicBezTo>
                    <a:pt x="0" y="85979"/>
                    <a:pt x="635" y="79883"/>
                    <a:pt x="1778" y="74041"/>
                  </a:cubicBezTo>
                  <a:cubicBezTo>
                    <a:pt x="2921" y="68199"/>
                    <a:pt x="4699" y="62357"/>
                    <a:pt x="6985" y="56769"/>
                  </a:cubicBezTo>
                  <a:cubicBezTo>
                    <a:pt x="9271" y="51181"/>
                    <a:pt x="12192" y="45847"/>
                    <a:pt x="15494" y="40894"/>
                  </a:cubicBezTo>
                  <a:cubicBezTo>
                    <a:pt x="18796" y="35941"/>
                    <a:pt x="22606" y="31242"/>
                    <a:pt x="26924" y="26924"/>
                  </a:cubicBezTo>
                  <a:cubicBezTo>
                    <a:pt x="31242" y="22606"/>
                    <a:pt x="35814" y="18796"/>
                    <a:pt x="40894" y="15494"/>
                  </a:cubicBezTo>
                  <a:cubicBezTo>
                    <a:pt x="45974" y="12192"/>
                    <a:pt x="51181" y="9271"/>
                    <a:pt x="56769" y="6985"/>
                  </a:cubicBezTo>
                  <a:cubicBezTo>
                    <a:pt x="62357" y="4699"/>
                    <a:pt x="68072" y="2921"/>
                    <a:pt x="74041" y="1778"/>
                  </a:cubicBezTo>
                  <a:cubicBezTo>
                    <a:pt x="80010" y="635"/>
                    <a:pt x="85979" y="0"/>
                    <a:pt x="91948" y="0"/>
                  </a:cubicBezTo>
                  <a:cubicBezTo>
                    <a:pt x="97917" y="0"/>
                    <a:pt x="104013" y="635"/>
                    <a:pt x="109855" y="1778"/>
                  </a:cubicBezTo>
                  <a:cubicBezTo>
                    <a:pt x="115697" y="2921"/>
                    <a:pt x="121539" y="4699"/>
                    <a:pt x="127127" y="6985"/>
                  </a:cubicBezTo>
                  <a:cubicBezTo>
                    <a:pt x="132715" y="9271"/>
                    <a:pt x="138049" y="12192"/>
                    <a:pt x="143002" y="15494"/>
                  </a:cubicBezTo>
                  <a:cubicBezTo>
                    <a:pt x="147955" y="18796"/>
                    <a:pt x="152654" y="22606"/>
                    <a:pt x="156972" y="26924"/>
                  </a:cubicBezTo>
                  <a:cubicBezTo>
                    <a:pt x="161290" y="31242"/>
                    <a:pt x="165100" y="35814"/>
                    <a:pt x="168402" y="40894"/>
                  </a:cubicBezTo>
                  <a:cubicBezTo>
                    <a:pt x="171704" y="45974"/>
                    <a:pt x="174625" y="51181"/>
                    <a:pt x="176911" y="56769"/>
                  </a:cubicBezTo>
                  <a:cubicBezTo>
                    <a:pt x="179197" y="62357"/>
                    <a:pt x="180975" y="68072"/>
                    <a:pt x="182118" y="74041"/>
                  </a:cubicBezTo>
                  <a:cubicBezTo>
                    <a:pt x="183261" y="80010"/>
                    <a:pt x="183896" y="85979"/>
                    <a:pt x="183896" y="91948"/>
                  </a:cubicBezTo>
                  <a:close/>
                </a:path>
              </a:pathLst>
            </a:custGeom>
            <a:solidFill>
              <a:srgbClr val="202020"/>
            </a:solidFill>
          </p:spPr>
        </p:sp>
        <p:sp>
          <p:nvSpPr>
            <p:cNvPr name="Freeform 7" id="7"/>
            <p:cNvSpPr/>
            <p:nvPr/>
          </p:nvSpPr>
          <p:spPr>
            <a:xfrm flipH="false" flipV="false" rot="0">
              <a:off x="63500" y="63500"/>
              <a:ext cx="4886325" cy="5143500"/>
            </a:xfrm>
            <a:custGeom>
              <a:avLst/>
              <a:gdLst/>
              <a:ahLst/>
              <a:cxnLst/>
              <a:rect r="r" b="b" t="t" l="l"/>
              <a:pathLst>
                <a:path h="5143500" w="4886325">
                  <a:moveTo>
                    <a:pt x="0" y="0"/>
                  </a:moveTo>
                  <a:lnTo>
                    <a:pt x="0" y="5143500"/>
                  </a:lnTo>
                  <a:lnTo>
                    <a:pt x="4886325" y="5143500"/>
                  </a:lnTo>
                  <a:lnTo>
                    <a:pt x="4886325" y="0"/>
                  </a:lnTo>
                  <a:close/>
                </a:path>
              </a:pathLst>
            </a:custGeom>
            <a:solidFill>
              <a:srgbClr val="000000">
                <a:alpha val="0"/>
              </a:srgbClr>
            </a:solidFill>
          </p:spPr>
        </p:sp>
      </p:grpSp>
      <p:grpSp>
        <p:nvGrpSpPr>
          <p:cNvPr name="Group 8" id="8"/>
          <p:cNvGrpSpPr>
            <a:grpSpLocks noChangeAspect="true"/>
          </p:cNvGrpSpPr>
          <p:nvPr/>
        </p:nvGrpSpPr>
        <p:grpSpPr>
          <a:xfrm rot="0">
            <a:off x="1227782" y="5419877"/>
            <a:ext cx="183956" cy="183956"/>
            <a:chOff x="0" y="0"/>
            <a:chExt cx="183960" cy="183960"/>
          </a:xfrm>
        </p:grpSpPr>
        <p:sp>
          <p:nvSpPr>
            <p:cNvPr name="Freeform 9" id="9"/>
            <p:cNvSpPr/>
            <p:nvPr/>
          </p:nvSpPr>
          <p:spPr>
            <a:xfrm flipH="false" flipV="false" rot="0">
              <a:off x="0" y="0"/>
              <a:ext cx="184023" cy="183896"/>
            </a:xfrm>
            <a:custGeom>
              <a:avLst/>
              <a:gdLst/>
              <a:ahLst/>
              <a:cxnLst/>
              <a:rect r="r" b="b" t="t" l="l"/>
              <a:pathLst>
                <a:path h="183896" w="184023">
                  <a:moveTo>
                    <a:pt x="184023" y="91948"/>
                  </a:moveTo>
                  <a:cubicBezTo>
                    <a:pt x="184023" y="98044"/>
                    <a:pt x="183388" y="104013"/>
                    <a:pt x="182245" y="109855"/>
                  </a:cubicBezTo>
                  <a:cubicBezTo>
                    <a:pt x="181102" y="115697"/>
                    <a:pt x="179324" y="121539"/>
                    <a:pt x="177038" y="127127"/>
                  </a:cubicBezTo>
                  <a:cubicBezTo>
                    <a:pt x="174752" y="132715"/>
                    <a:pt x="171831" y="138049"/>
                    <a:pt x="168529" y="143002"/>
                  </a:cubicBezTo>
                  <a:cubicBezTo>
                    <a:pt x="165227" y="147955"/>
                    <a:pt x="161417" y="152654"/>
                    <a:pt x="157099" y="156972"/>
                  </a:cubicBezTo>
                  <a:cubicBezTo>
                    <a:pt x="152781" y="161290"/>
                    <a:pt x="148209" y="165100"/>
                    <a:pt x="143129" y="168402"/>
                  </a:cubicBezTo>
                  <a:cubicBezTo>
                    <a:pt x="138049" y="171704"/>
                    <a:pt x="132842" y="174625"/>
                    <a:pt x="127254" y="176911"/>
                  </a:cubicBezTo>
                  <a:cubicBezTo>
                    <a:pt x="121666" y="179197"/>
                    <a:pt x="115951" y="180975"/>
                    <a:pt x="109982" y="182118"/>
                  </a:cubicBezTo>
                  <a:cubicBezTo>
                    <a:pt x="104013" y="183261"/>
                    <a:pt x="98044" y="183896"/>
                    <a:pt x="92075" y="183896"/>
                  </a:cubicBezTo>
                  <a:cubicBezTo>
                    <a:pt x="86106" y="183896"/>
                    <a:pt x="80010" y="183261"/>
                    <a:pt x="74168" y="182118"/>
                  </a:cubicBezTo>
                  <a:cubicBezTo>
                    <a:pt x="68326" y="180975"/>
                    <a:pt x="62484" y="179197"/>
                    <a:pt x="56896" y="176911"/>
                  </a:cubicBezTo>
                  <a:cubicBezTo>
                    <a:pt x="51308" y="174625"/>
                    <a:pt x="45974" y="171704"/>
                    <a:pt x="41021" y="168402"/>
                  </a:cubicBezTo>
                  <a:cubicBezTo>
                    <a:pt x="36068" y="165100"/>
                    <a:pt x="31369" y="161290"/>
                    <a:pt x="27051" y="156972"/>
                  </a:cubicBezTo>
                  <a:cubicBezTo>
                    <a:pt x="22733" y="152654"/>
                    <a:pt x="18923" y="148082"/>
                    <a:pt x="15621" y="143002"/>
                  </a:cubicBezTo>
                  <a:cubicBezTo>
                    <a:pt x="12319" y="137922"/>
                    <a:pt x="9398" y="132715"/>
                    <a:pt x="7112" y="127127"/>
                  </a:cubicBezTo>
                  <a:cubicBezTo>
                    <a:pt x="4826" y="121539"/>
                    <a:pt x="2921" y="115824"/>
                    <a:pt x="1778" y="109982"/>
                  </a:cubicBezTo>
                  <a:cubicBezTo>
                    <a:pt x="635" y="104140"/>
                    <a:pt x="0" y="98044"/>
                    <a:pt x="0" y="91948"/>
                  </a:cubicBezTo>
                  <a:cubicBezTo>
                    <a:pt x="0" y="85852"/>
                    <a:pt x="635" y="80010"/>
                    <a:pt x="1778" y="74041"/>
                  </a:cubicBezTo>
                  <a:cubicBezTo>
                    <a:pt x="2921" y="68072"/>
                    <a:pt x="4699" y="62357"/>
                    <a:pt x="6985" y="56769"/>
                  </a:cubicBezTo>
                  <a:cubicBezTo>
                    <a:pt x="9271" y="51181"/>
                    <a:pt x="12192" y="45847"/>
                    <a:pt x="15494" y="40894"/>
                  </a:cubicBezTo>
                  <a:cubicBezTo>
                    <a:pt x="18796" y="35941"/>
                    <a:pt x="22606" y="31242"/>
                    <a:pt x="26924" y="26924"/>
                  </a:cubicBezTo>
                  <a:cubicBezTo>
                    <a:pt x="31242" y="22606"/>
                    <a:pt x="35814" y="18796"/>
                    <a:pt x="40894" y="15494"/>
                  </a:cubicBezTo>
                  <a:cubicBezTo>
                    <a:pt x="45974" y="12192"/>
                    <a:pt x="51181" y="9271"/>
                    <a:pt x="56769" y="6985"/>
                  </a:cubicBezTo>
                  <a:cubicBezTo>
                    <a:pt x="62357" y="4699"/>
                    <a:pt x="68072" y="2921"/>
                    <a:pt x="74041" y="1778"/>
                  </a:cubicBezTo>
                  <a:cubicBezTo>
                    <a:pt x="80010" y="635"/>
                    <a:pt x="85979" y="0"/>
                    <a:pt x="91948" y="0"/>
                  </a:cubicBezTo>
                  <a:cubicBezTo>
                    <a:pt x="97917" y="0"/>
                    <a:pt x="104013" y="635"/>
                    <a:pt x="109855" y="1778"/>
                  </a:cubicBezTo>
                  <a:cubicBezTo>
                    <a:pt x="115697" y="2921"/>
                    <a:pt x="121539" y="4699"/>
                    <a:pt x="127127" y="6985"/>
                  </a:cubicBezTo>
                  <a:cubicBezTo>
                    <a:pt x="132715" y="9271"/>
                    <a:pt x="138049" y="12192"/>
                    <a:pt x="143002" y="15494"/>
                  </a:cubicBezTo>
                  <a:cubicBezTo>
                    <a:pt x="147955" y="18796"/>
                    <a:pt x="152654" y="22606"/>
                    <a:pt x="156972" y="26924"/>
                  </a:cubicBezTo>
                  <a:cubicBezTo>
                    <a:pt x="161290" y="31242"/>
                    <a:pt x="165100" y="35814"/>
                    <a:pt x="168402" y="40894"/>
                  </a:cubicBezTo>
                  <a:cubicBezTo>
                    <a:pt x="171704" y="45974"/>
                    <a:pt x="174625" y="51181"/>
                    <a:pt x="176911" y="56769"/>
                  </a:cubicBezTo>
                  <a:cubicBezTo>
                    <a:pt x="179197" y="62357"/>
                    <a:pt x="180975" y="68072"/>
                    <a:pt x="182118" y="74041"/>
                  </a:cubicBezTo>
                  <a:cubicBezTo>
                    <a:pt x="183261" y="80010"/>
                    <a:pt x="183896" y="85979"/>
                    <a:pt x="183896" y="91948"/>
                  </a:cubicBezTo>
                  <a:close/>
                </a:path>
              </a:pathLst>
            </a:custGeom>
            <a:solidFill>
              <a:srgbClr val="202020"/>
            </a:solidFill>
          </p:spPr>
        </p:sp>
      </p:grpSp>
      <p:grpSp>
        <p:nvGrpSpPr>
          <p:cNvPr name="Group 10" id="10"/>
          <p:cNvGrpSpPr>
            <a:grpSpLocks noChangeAspect="true"/>
          </p:cNvGrpSpPr>
          <p:nvPr/>
        </p:nvGrpSpPr>
        <p:grpSpPr>
          <a:xfrm rot="0">
            <a:off x="1227782" y="6891557"/>
            <a:ext cx="183956" cy="183956"/>
            <a:chOff x="0" y="0"/>
            <a:chExt cx="183960" cy="183960"/>
          </a:xfrm>
        </p:grpSpPr>
        <p:sp>
          <p:nvSpPr>
            <p:cNvPr name="Freeform 11" id="11"/>
            <p:cNvSpPr/>
            <p:nvPr/>
          </p:nvSpPr>
          <p:spPr>
            <a:xfrm flipH="false" flipV="false" rot="0">
              <a:off x="0" y="0"/>
              <a:ext cx="184023" cy="183896"/>
            </a:xfrm>
            <a:custGeom>
              <a:avLst/>
              <a:gdLst/>
              <a:ahLst/>
              <a:cxnLst/>
              <a:rect r="r" b="b" t="t" l="l"/>
              <a:pathLst>
                <a:path h="183896" w="184023">
                  <a:moveTo>
                    <a:pt x="184023" y="91948"/>
                  </a:moveTo>
                  <a:cubicBezTo>
                    <a:pt x="184023" y="98044"/>
                    <a:pt x="183388" y="104013"/>
                    <a:pt x="182245" y="109855"/>
                  </a:cubicBezTo>
                  <a:cubicBezTo>
                    <a:pt x="181102" y="115697"/>
                    <a:pt x="179324" y="121539"/>
                    <a:pt x="177038" y="127127"/>
                  </a:cubicBezTo>
                  <a:cubicBezTo>
                    <a:pt x="174752" y="132715"/>
                    <a:pt x="171831" y="138049"/>
                    <a:pt x="168529" y="143002"/>
                  </a:cubicBezTo>
                  <a:cubicBezTo>
                    <a:pt x="165227" y="147955"/>
                    <a:pt x="161417" y="152654"/>
                    <a:pt x="157099" y="156972"/>
                  </a:cubicBezTo>
                  <a:cubicBezTo>
                    <a:pt x="152781" y="161290"/>
                    <a:pt x="148209" y="165100"/>
                    <a:pt x="143129" y="168402"/>
                  </a:cubicBezTo>
                  <a:cubicBezTo>
                    <a:pt x="138049" y="171704"/>
                    <a:pt x="132842" y="174625"/>
                    <a:pt x="127254" y="176911"/>
                  </a:cubicBezTo>
                  <a:cubicBezTo>
                    <a:pt x="121666" y="179197"/>
                    <a:pt x="115951" y="180975"/>
                    <a:pt x="109982" y="182118"/>
                  </a:cubicBezTo>
                  <a:cubicBezTo>
                    <a:pt x="104013" y="183261"/>
                    <a:pt x="98044" y="183896"/>
                    <a:pt x="92075" y="183896"/>
                  </a:cubicBezTo>
                  <a:cubicBezTo>
                    <a:pt x="86106" y="183896"/>
                    <a:pt x="80010" y="183261"/>
                    <a:pt x="74168" y="182118"/>
                  </a:cubicBezTo>
                  <a:cubicBezTo>
                    <a:pt x="68326" y="180975"/>
                    <a:pt x="62484" y="179197"/>
                    <a:pt x="56896" y="176911"/>
                  </a:cubicBezTo>
                  <a:cubicBezTo>
                    <a:pt x="51308" y="174625"/>
                    <a:pt x="45974" y="171704"/>
                    <a:pt x="41021" y="168402"/>
                  </a:cubicBezTo>
                  <a:cubicBezTo>
                    <a:pt x="36068" y="165100"/>
                    <a:pt x="31369" y="161290"/>
                    <a:pt x="27051" y="156972"/>
                  </a:cubicBezTo>
                  <a:cubicBezTo>
                    <a:pt x="22733" y="152654"/>
                    <a:pt x="18923" y="148082"/>
                    <a:pt x="15621" y="143002"/>
                  </a:cubicBezTo>
                  <a:cubicBezTo>
                    <a:pt x="12319" y="137922"/>
                    <a:pt x="9398" y="132715"/>
                    <a:pt x="7112" y="127127"/>
                  </a:cubicBezTo>
                  <a:cubicBezTo>
                    <a:pt x="4826" y="121539"/>
                    <a:pt x="2921" y="115824"/>
                    <a:pt x="1778" y="109982"/>
                  </a:cubicBezTo>
                  <a:cubicBezTo>
                    <a:pt x="635" y="104140"/>
                    <a:pt x="0" y="98044"/>
                    <a:pt x="0" y="91948"/>
                  </a:cubicBezTo>
                  <a:cubicBezTo>
                    <a:pt x="0" y="85852"/>
                    <a:pt x="635" y="80010"/>
                    <a:pt x="1778" y="74041"/>
                  </a:cubicBezTo>
                  <a:cubicBezTo>
                    <a:pt x="2921" y="68072"/>
                    <a:pt x="4699" y="62357"/>
                    <a:pt x="6985" y="56769"/>
                  </a:cubicBezTo>
                  <a:cubicBezTo>
                    <a:pt x="9271" y="51181"/>
                    <a:pt x="12192" y="45847"/>
                    <a:pt x="15494" y="40894"/>
                  </a:cubicBezTo>
                  <a:cubicBezTo>
                    <a:pt x="18796" y="35941"/>
                    <a:pt x="22606" y="31242"/>
                    <a:pt x="26924" y="26924"/>
                  </a:cubicBezTo>
                  <a:cubicBezTo>
                    <a:pt x="31242" y="22606"/>
                    <a:pt x="35814" y="18796"/>
                    <a:pt x="40894" y="15494"/>
                  </a:cubicBezTo>
                  <a:cubicBezTo>
                    <a:pt x="45974" y="12192"/>
                    <a:pt x="51181" y="9271"/>
                    <a:pt x="56769" y="6985"/>
                  </a:cubicBezTo>
                  <a:cubicBezTo>
                    <a:pt x="62357" y="4699"/>
                    <a:pt x="68072" y="2921"/>
                    <a:pt x="74041" y="1778"/>
                  </a:cubicBezTo>
                  <a:cubicBezTo>
                    <a:pt x="80010" y="635"/>
                    <a:pt x="85979" y="0"/>
                    <a:pt x="91948" y="0"/>
                  </a:cubicBezTo>
                  <a:cubicBezTo>
                    <a:pt x="97917" y="0"/>
                    <a:pt x="104013" y="635"/>
                    <a:pt x="109855" y="1778"/>
                  </a:cubicBezTo>
                  <a:cubicBezTo>
                    <a:pt x="115697" y="2921"/>
                    <a:pt x="121539" y="4699"/>
                    <a:pt x="127127" y="6985"/>
                  </a:cubicBezTo>
                  <a:cubicBezTo>
                    <a:pt x="132715" y="9271"/>
                    <a:pt x="138049" y="12192"/>
                    <a:pt x="143002" y="15494"/>
                  </a:cubicBezTo>
                  <a:cubicBezTo>
                    <a:pt x="147955" y="18796"/>
                    <a:pt x="152654" y="22606"/>
                    <a:pt x="156972" y="26924"/>
                  </a:cubicBezTo>
                  <a:cubicBezTo>
                    <a:pt x="161290" y="31242"/>
                    <a:pt x="165100" y="35814"/>
                    <a:pt x="168402" y="40894"/>
                  </a:cubicBezTo>
                  <a:cubicBezTo>
                    <a:pt x="171704" y="45974"/>
                    <a:pt x="174625" y="51181"/>
                    <a:pt x="176911" y="56769"/>
                  </a:cubicBezTo>
                  <a:cubicBezTo>
                    <a:pt x="179197" y="62357"/>
                    <a:pt x="180975" y="68072"/>
                    <a:pt x="182118" y="74041"/>
                  </a:cubicBezTo>
                  <a:cubicBezTo>
                    <a:pt x="183261" y="80010"/>
                    <a:pt x="183896" y="85979"/>
                    <a:pt x="183896" y="91948"/>
                  </a:cubicBezTo>
                  <a:close/>
                </a:path>
              </a:pathLst>
            </a:custGeom>
            <a:solidFill>
              <a:srgbClr val="202020"/>
            </a:solidFill>
          </p:spPr>
        </p:sp>
      </p:grpSp>
      <p:grpSp>
        <p:nvGrpSpPr>
          <p:cNvPr name="Group 12" id="12"/>
          <p:cNvGrpSpPr>
            <a:grpSpLocks noChangeAspect="true"/>
          </p:cNvGrpSpPr>
          <p:nvPr/>
        </p:nvGrpSpPr>
        <p:grpSpPr>
          <a:xfrm rot="0">
            <a:off x="13829795" y="5708199"/>
            <a:ext cx="4458205" cy="4578801"/>
            <a:chOff x="0" y="0"/>
            <a:chExt cx="4458208" cy="4578807"/>
          </a:xfrm>
        </p:grpSpPr>
        <p:sp>
          <p:nvSpPr>
            <p:cNvPr name="Freeform 13" id="13"/>
            <p:cNvSpPr/>
            <p:nvPr/>
          </p:nvSpPr>
          <p:spPr>
            <a:xfrm flipH="false" flipV="false" rot="0">
              <a:off x="0" y="0"/>
              <a:ext cx="4458208" cy="4578858"/>
            </a:xfrm>
            <a:custGeom>
              <a:avLst/>
              <a:gdLst/>
              <a:ahLst/>
              <a:cxnLst/>
              <a:rect r="r" b="b" t="t" l="l"/>
              <a:pathLst>
                <a:path h="4578858" w="4458208">
                  <a:moveTo>
                    <a:pt x="0" y="0"/>
                  </a:moveTo>
                  <a:lnTo>
                    <a:pt x="0" y="4578858"/>
                  </a:lnTo>
                  <a:lnTo>
                    <a:pt x="4458208" y="4578858"/>
                  </a:lnTo>
                  <a:lnTo>
                    <a:pt x="4458208" y="0"/>
                  </a:lnTo>
                  <a:close/>
                </a:path>
              </a:pathLst>
            </a:custGeom>
            <a:solidFill>
              <a:srgbClr val="000000">
                <a:alpha val="0"/>
              </a:srgbClr>
            </a:solidFill>
          </p:spPr>
        </p:sp>
      </p:grpSp>
      <p:sp>
        <p:nvSpPr>
          <p:cNvPr name="TextBox 14" id="14"/>
          <p:cNvSpPr txBox="true"/>
          <p:nvPr/>
        </p:nvSpPr>
        <p:spPr>
          <a:xfrm rot="0">
            <a:off x="4597365" y="247917"/>
            <a:ext cx="7658805" cy="3445602"/>
          </a:xfrm>
          <a:prstGeom prst="rect">
            <a:avLst/>
          </a:prstGeom>
        </p:spPr>
        <p:txBody>
          <a:bodyPr anchor="t" rtlCol="false" tIns="0" lIns="0" bIns="0" rIns="0">
            <a:spAutoFit/>
          </a:bodyPr>
          <a:lstStyle/>
          <a:p>
            <a:pPr algn="ctr">
              <a:lnSpc>
                <a:spcPts val="8850"/>
              </a:lnSpc>
            </a:pPr>
            <a:r>
              <a:rPr lang="en-US" b="true" sz="8082">
                <a:solidFill>
                  <a:srgbClr val="202020"/>
                </a:solidFill>
                <a:latin typeface="Nunito Bold"/>
                <a:ea typeface="Nunito Bold"/>
                <a:cs typeface="Nunito Bold"/>
                <a:sym typeface="Nunito Bold"/>
              </a:rPr>
              <a:t>Dimensiones de Formación - Investigación </a:t>
            </a:r>
          </a:p>
        </p:txBody>
      </p:sp>
      <p:sp>
        <p:nvSpPr>
          <p:cNvPr name="TextBox 15" id="15"/>
          <p:cNvSpPr txBox="true"/>
          <p:nvPr/>
        </p:nvSpPr>
        <p:spPr>
          <a:xfrm rot="0">
            <a:off x="1657026" y="4347486"/>
            <a:ext cx="6707667" cy="2926175"/>
          </a:xfrm>
          <a:prstGeom prst="rect">
            <a:avLst/>
          </a:prstGeom>
        </p:spPr>
        <p:txBody>
          <a:bodyPr anchor="t" rtlCol="false" tIns="0" lIns="0" bIns="0" rIns="0">
            <a:spAutoFit/>
          </a:bodyPr>
          <a:lstStyle/>
          <a:p>
            <a:pPr algn="l">
              <a:lnSpc>
                <a:spcPts val="5794"/>
              </a:lnSpc>
            </a:pPr>
            <a:r>
              <a:rPr lang="en-US" sz="4138">
                <a:solidFill>
                  <a:srgbClr val="202020"/>
                </a:solidFill>
                <a:latin typeface="Open Sans"/>
                <a:ea typeface="Open Sans"/>
                <a:cs typeface="Open Sans"/>
                <a:sym typeface="Open Sans"/>
              </a:rPr>
              <a:t>Territorio y ruralidad Ciudad, violencia y subjetividades Archivo, memoria y verdad</a:t>
            </a:r>
          </a:p>
        </p:txBody>
      </p:sp>
      <p:sp>
        <p:nvSpPr>
          <p:cNvPr name="TextBox 16" id="16"/>
          <p:cNvSpPr txBox="true"/>
          <p:nvPr/>
        </p:nvSpPr>
        <p:spPr>
          <a:xfrm rot="0">
            <a:off x="763505" y="8026679"/>
            <a:ext cx="8782812" cy="1466040"/>
          </a:xfrm>
          <a:prstGeom prst="rect">
            <a:avLst/>
          </a:prstGeom>
        </p:spPr>
        <p:txBody>
          <a:bodyPr anchor="t" rtlCol="false" tIns="0" lIns="0" bIns="0" rIns="0">
            <a:spAutoFit/>
          </a:bodyPr>
          <a:lstStyle/>
          <a:p>
            <a:pPr algn="l">
              <a:lnSpc>
                <a:spcPts val="5794"/>
              </a:lnSpc>
            </a:pPr>
            <a:r>
              <a:rPr lang="en-US" b="true" sz="4138">
                <a:solidFill>
                  <a:srgbClr val="202020"/>
                </a:solidFill>
                <a:latin typeface="Open Sans Bold"/>
                <a:ea typeface="Open Sans Bold"/>
                <a:cs typeface="Open Sans Bold"/>
                <a:sym typeface="Open Sans Bold"/>
              </a:rPr>
              <a:t>Subjetividad política</a:t>
            </a:r>
            <a:r>
              <a:rPr lang="en-US" sz="4138">
                <a:solidFill>
                  <a:srgbClr val="202020"/>
                </a:solidFill>
                <a:latin typeface="Open Sans"/>
                <a:ea typeface="Open Sans"/>
                <a:cs typeface="Open Sans"/>
                <a:sym typeface="Open Sans"/>
              </a:rPr>
              <a:t> </a:t>
            </a:r>
            <a:r>
              <a:rPr lang="en-US" b="true" sz="4138">
                <a:solidFill>
                  <a:srgbClr val="202020"/>
                </a:solidFill>
                <a:latin typeface="Open Sans Bold"/>
                <a:ea typeface="Open Sans Bold"/>
                <a:cs typeface="Open Sans Bold"/>
                <a:sym typeface="Open Sans Bold"/>
              </a:rPr>
              <a:t>y educación para la paz</a:t>
            </a:r>
          </a:p>
        </p:txBody>
      </p:sp>
      <p:sp>
        <p:nvSpPr>
          <p:cNvPr name="TextBox 17" id="17"/>
          <p:cNvSpPr txBox="true"/>
          <p:nvPr/>
        </p:nvSpPr>
        <p:spPr>
          <a:xfrm rot="0">
            <a:off x="11569770" y="8482527"/>
            <a:ext cx="6158684" cy="1178681"/>
          </a:xfrm>
          <a:prstGeom prst="rect">
            <a:avLst/>
          </a:prstGeom>
        </p:spPr>
        <p:txBody>
          <a:bodyPr anchor="t" rtlCol="false" tIns="0" lIns="0" bIns="0" rIns="0">
            <a:spAutoFit/>
          </a:bodyPr>
          <a:lstStyle/>
          <a:p>
            <a:pPr algn="ctr">
              <a:lnSpc>
                <a:spcPts val="4649"/>
              </a:lnSpc>
            </a:pPr>
            <a:r>
              <a:rPr lang="en-US" b="true" sz="3368">
                <a:solidFill>
                  <a:srgbClr val="202020"/>
                </a:solidFill>
                <a:latin typeface="Nunito Bold"/>
                <a:ea typeface="Nunito Bold"/>
                <a:cs typeface="Nunito Bold"/>
                <a:sym typeface="Nunito Bold"/>
              </a:rPr>
              <a:t>ENFOQUE TERRITORIAL Y DIFERENCIAL TRANSVERSAL</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134675" y="5730745"/>
            <a:ext cx="114300" cy="114300"/>
            <a:chOff x="0" y="0"/>
            <a:chExt cx="114300" cy="114300"/>
          </a:xfrm>
        </p:grpSpPr>
        <p:sp>
          <p:nvSpPr>
            <p:cNvPr name="Freeform 3" id="3"/>
            <p:cNvSpPr/>
            <p:nvPr/>
          </p:nvSpPr>
          <p:spPr>
            <a:xfrm flipH="false" flipV="false" rot="0">
              <a:off x="0" y="0"/>
              <a:ext cx="114300" cy="114300"/>
            </a:xfrm>
            <a:custGeom>
              <a:avLst/>
              <a:gdLst/>
              <a:ahLst/>
              <a:cxnLst/>
              <a:rect r="r" b="b" t="t" l="l"/>
              <a:pathLst>
                <a:path h="114300" w="114300">
                  <a:moveTo>
                    <a:pt x="114300" y="57150"/>
                  </a:moveTo>
                  <a:cubicBezTo>
                    <a:pt x="114300" y="60960"/>
                    <a:pt x="113919" y="64643"/>
                    <a:pt x="113157" y="68326"/>
                  </a:cubicBezTo>
                  <a:cubicBezTo>
                    <a:pt x="112395" y="72009"/>
                    <a:pt x="111379" y="75565"/>
                    <a:pt x="109855" y="78994"/>
                  </a:cubicBezTo>
                  <a:cubicBezTo>
                    <a:pt x="108331" y="82423"/>
                    <a:pt x="106680" y="85725"/>
                    <a:pt x="104521" y="88900"/>
                  </a:cubicBezTo>
                  <a:cubicBezTo>
                    <a:pt x="102362" y="92075"/>
                    <a:pt x="100076" y="94869"/>
                    <a:pt x="97409" y="97536"/>
                  </a:cubicBezTo>
                  <a:cubicBezTo>
                    <a:pt x="94742" y="100203"/>
                    <a:pt x="91821" y="102616"/>
                    <a:pt x="88773" y="104648"/>
                  </a:cubicBezTo>
                  <a:cubicBezTo>
                    <a:pt x="85725" y="106680"/>
                    <a:pt x="82296" y="108458"/>
                    <a:pt x="78867" y="109982"/>
                  </a:cubicBezTo>
                  <a:cubicBezTo>
                    <a:pt x="75438" y="111506"/>
                    <a:pt x="71882" y="112522"/>
                    <a:pt x="68199" y="113284"/>
                  </a:cubicBezTo>
                  <a:cubicBezTo>
                    <a:pt x="64516" y="114046"/>
                    <a:pt x="60960" y="114300"/>
                    <a:pt x="57150" y="114300"/>
                  </a:cubicBezTo>
                  <a:cubicBezTo>
                    <a:pt x="53340" y="114300"/>
                    <a:pt x="49657" y="113919"/>
                    <a:pt x="45974" y="113157"/>
                  </a:cubicBezTo>
                  <a:cubicBezTo>
                    <a:pt x="42291" y="112395"/>
                    <a:pt x="38735" y="111379"/>
                    <a:pt x="35306" y="109855"/>
                  </a:cubicBezTo>
                  <a:cubicBezTo>
                    <a:pt x="31877" y="108331"/>
                    <a:pt x="28575" y="106680"/>
                    <a:pt x="25400" y="104521"/>
                  </a:cubicBezTo>
                  <a:cubicBezTo>
                    <a:pt x="22225" y="102362"/>
                    <a:pt x="19431" y="100076"/>
                    <a:pt x="16764" y="97409"/>
                  </a:cubicBezTo>
                  <a:cubicBezTo>
                    <a:pt x="14097" y="94742"/>
                    <a:pt x="11684" y="92075"/>
                    <a:pt x="9652" y="88900"/>
                  </a:cubicBezTo>
                  <a:cubicBezTo>
                    <a:pt x="7620" y="85725"/>
                    <a:pt x="5842" y="82550"/>
                    <a:pt x="4318" y="78994"/>
                  </a:cubicBezTo>
                  <a:cubicBezTo>
                    <a:pt x="2794" y="75438"/>
                    <a:pt x="1778" y="72009"/>
                    <a:pt x="1143" y="68326"/>
                  </a:cubicBezTo>
                  <a:cubicBezTo>
                    <a:pt x="508" y="64643"/>
                    <a:pt x="0" y="60960"/>
                    <a:pt x="0" y="57150"/>
                  </a:cubicBezTo>
                  <a:cubicBezTo>
                    <a:pt x="0" y="53340"/>
                    <a:pt x="381" y="49657"/>
                    <a:pt x="1143" y="45974"/>
                  </a:cubicBezTo>
                  <a:cubicBezTo>
                    <a:pt x="1905" y="42291"/>
                    <a:pt x="2921" y="38735"/>
                    <a:pt x="4445" y="35306"/>
                  </a:cubicBezTo>
                  <a:cubicBezTo>
                    <a:pt x="5969" y="31877"/>
                    <a:pt x="7493" y="28575"/>
                    <a:pt x="9652" y="25400"/>
                  </a:cubicBezTo>
                  <a:cubicBezTo>
                    <a:pt x="11811" y="22225"/>
                    <a:pt x="14097" y="19431"/>
                    <a:pt x="16764" y="16764"/>
                  </a:cubicBezTo>
                  <a:cubicBezTo>
                    <a:pt x="19431" y="14097"/>
                    <a:pt x="22352" y="11684"/>
                    <a:pt x="25400" y="9652"/>
                  </a:cubicBezTo>
                  <a:cubicBezTo>
                    <a:pt x="28448" y="7620"/>
                    <a:pt x="31877" y="5842"/>
                    <a:pt x="35306" y="4318"/>
                  </a:cubicBezTo>
                  <a:cubicBezTo>
                    <a:pt x="38735" y="2794"/>
                    <a:pt x="42291" y="1778"/>
                    <a:pt x="45974" y="1016"/>
                  </a:cubicBezTo>
                  <a:cubicBezTo>
                    <a:pt x="49657" y="254"/>
                    <a:pt x="53340" y="0"/>
                    <a:pt x="57150" y="0"/>
                  </a:cubicBezTo>
                  <a:cubicBezTo>
                    <a:pt x="60960" y="0"/>
                    <a:pt x="64643" y="381"/>
                    <a:pt x="68326" y="1143"/>
                  </a:cubicBezTo>
                  <a:cubicBezTo>
                    <a:pt x="72009" y="1905"/>
                    <a:pt x="75565" y="2921"/>
                    <a:pt x="78994" y="4445"/>
                  </a:cubicBezTo>
                  <a:cubicBezTo>
                    <a:pt x="82423" y="5969"/>
                    <a:pt x="85725" y="7620"/>
                    <a:pt x="88900" y="9779"/>
                  </a:cubicBezTo>
                  <a:cubicBezTo>
                    <a:pt x="92075" y="11938"/>
                    <a:pt x="94869" y="14224"/>
                    <a:pt x="97536" y="16891"/>
                  </a:cubicBezTo>
                  <a:cubicBezTo>
                    <a:pt x="100203" y="19558"/>
                    <a:pt x="102616" y="22479"/>
                    <a:pt x="104648" y="25527"/>
                  </a:cubicBezTo>
                  <a:cubicBezTo>
                    <a:pt x="106680" y="28575"/>
                    <a:pt x="108458" y="32004"/>
                    <a:pt x="109982" y="35433"/>
                  </a:cubicBezTo>
                  <a:cubicBezTo>
                    <a:pt x="111506" y="38862"/>
                    <a:pt x="112522" y="42418"/>
                    <a:pt x="113284" y="46101"/>
                  </a:cubicBezTo>
                  <a:cubicBezTo>
                    <a:pt x="114046" y="49784"/>
                    <a:pt x="114300" y="53340"/>
                    <a:pt x="114300" y="57150"/>
                  </a:cubicBezTo>
                  <a:close/>
                </a:path>
              </a:pathLst>
            </a:custGeom>
            <a:solidFill>
              <a:srgbClr val="202020"/>
            </a:solidFill>
          </p:spPr>
        </p:sp>
      </p:grpSp>
      <p:grpSp>
        <p:nvGrpSpPr>
          <p:cNvPr name="Group 4" id="4"/>
          <p:cNvGrpSpPr>
            <a:grpSpLocks noChangeAspect="true"/>
          </p:cNvGrpSpPr>
          <p:nvPr/>
        </p:nvGrpSpPr>
        <p:grpSpPr>
          <a:xfrm rot="0">
            <a:off x="1134675" y="7711945"/>
            <a:ext cx="114300" cy="114300"/>
            <a:chOff x="0" y="0"/>
            <a:chExt cx="114300" cy="114300"/>
          </a:xfrm>
        </p:grpSpPr>
        <p:sp>
          <p:nvSpPr>
            <p:cNvPr name="Freeform 5" id="5"/>
            <p:cNvSpPr/>
            <p:nvPr/>
          </p:nvSpPr>
          <p:spPr>
            <a:xfrm flipH="false" flipV="false" rot="0">
              <a:off x="0" y="0"/>
              <a:ext cx="114300" cy="114300"/>
            </a:xfrm>
            <a:custGeom>
              <a:avLst/>
              <a:gdLst/>
              <a:ahLst/>
              <a:cxnLst/>
              <a:rect r="r" b="b" t="t" l="l"/>
              <a:pathLst>
                <a:path h="114300" w="114300">
                  <a:moveTo>
                    <a:pt x="114300" y="57150"/>
                  </a:moveTo>
                  <a:cubicBezTo>
                    <a:pt x="114300" y="60960"/>
                    <a:pt x="113919" y="64643"/>
                    <a:pt x="113157" y="68326"/>
                  </a:cubicBezTo>
                  <a:cubicBezTo>
                    <a:pt x="112395" y="72009"/>
                    <a:pt x="111379" y="75565"/>
                    <a:pt x="109855" y="78994"/>
                  </a:cubicBezTo>
                  <a:cubicBezTo>
                    <a:pt x="108331" y="82423"/>
                    <a:pt x="106680" y="85725"/>
                    <a:pt x="104521" y="88900"/>
                  </a:cubicBezTo>
                  <a:cubicBezTo>
                    <a:pt x="102362" y="92075"/>
                    <a:pt x="100076" y="94869"/>
                    <a:pt x="97409" y="97536"/>
                  </a:cubicBezTo>
                  <a:cubicBezTo>
                    <a:pt x="94742" y="100203"/>
                    <a:pt x="91821" y="102616"/>
                    <a:pt x="88773" y="104648"/>
                  </a:cubicBezTo>
                  <a:cubicBezTo>
                    <a:pt x="85725" y="106680"/>
                    <a:pt x="82296" y="108458"/>
                    <a:pt x="78867" y="109982"/>
                  </a:cubicBezTo>
                  <a:cubicBezTo>
                    <a:pt x="75438" y="111506"/>
                    <a:pt x="71882" y="112522"/>
                    <a:pt x="68199" y="113284"/>
                  </a:cubicBezTo>
                  <a:cubicBezTo>
                    <a:pt x="64516" y="114046"/>
                    <a:pt x="60960" y="114300"/>
                    <a:pt x="57150" y="114300"/>
                  </a:cubicBezTo>
                  <a:cubicBezTo>
                    <a:pt x="53340" y="114300"/>
                    <a:pt x="49657" y="113919"/>
                    <a:pt x="45974" y="113157"/>
                  </a:cubicBezTo>
                  <a:cubicBezTo>
                    <a:pt x="42291" y="112395"/>
                    <a:pt x="38735" y="111379"/>
                    <a:pt x="35306" y="109855"/>
                  </a:cubicBezTo>
                  <a:cubicBezTo>
                    <a:pt x="31877" y="108331"/>
                    <a:pt x="28575" y="106680"/>
                    <a:pt x="25400" y="104521"/>
                  </a:cubicBezTo>
                  <a:cubicBezTo>
                    <a:pt x="22225" y="102362"/>
                    <a:pt x="19431" y="100076"/>
                    <a:pt x="16764" y="97409"/>
                  </a:cubicBezTo>
                  <a:cubicBezTo>
                    <a:pt x="14097" y="94742"/>
                    <a:pt x="11684" y="92075"/>
                    <a:pt x="9652" y="88900"/>
                  </a:cubicBezTo>
                  <a:cubicBezTo>
                    <a:pt x="7620" y="85725"/>
                    <a:pt x="5842" y="82550"/>
                    <a:pt x="4318" y="78994"/>
                  </a:cubicBezTo>
                  <a:cubicBezTo>
                    <a:pt x="2794" y="75438"/>
                    <a:pt x="1778" y="72009"/>
                    <a:pt x="1143" y="68326"/>
                  </a:cubicBezTo>
                  <a:cubicBezTo>
                    <a:pt x="508" y="64643"/>
                    <a:pt x="0" y="60960"/>
                    <a:pt x="0" y="57150"/>
                  </a:cubicBezTo>
                  <a:cubicBezTo>
                    <a:pt x="0" y="53340"/>
                    <a:pt x="381" y="49657"/>
                    <a:pt x="1143" y="45974"/>
                  </a:cubicBezTo>
                  <a:cubicBezTo>
                    <a:pt x="1905" y="42291"/>
                    <a:pt x="2921" y="38735"/>
                    <a:pt x="4445" y="35306"/>
                  </a:cubicBezTo>
                  <a:cubicBezTo>
                    <a:pt x="5969" y="31877"/>
                    <a:pt x="7493" y="28575"/>
                    <a:pt x="9652" y="25400"/>
                  </a:cubicBezTo>
                  <a:cubicBezTo>
                    <a:pt x="11811" y="22225"/>
                    <a:pt x="14097" y="19431"/>
                    <a:pt x="16764" y="16764"/>
                  </a:cubicBezTo>
                  <a:cubicBezTo>
                    <a:pt x="19431" y="14097"/>
                    <a:pt x="22352" y="11684"/>
                    <a:pt x="25400" y="9652"/>
                  </a:cubicBezTo>
                  <a:cubicBezTo>
                    <a:pt x="28448" y="7620"/>
                    <a:pt x="31877" y="5842"/>
                    <a:pt x="35306" y="4318"/>
                  </a:cubicBezTo>
                  <a:cubicBezTo>
                    <a:pt x="38735" y="2794"/>
                    <a:pt x="42291" y="1778"/>
                    <a:pt x="45974" y="1016"/>
                  </a:cubicBezTo>
                  <a:cubicBezTo>
                    <a:pt x="49657" y="254"/>
                    <a:pt x="53340" y="0"/>
                    <a:pt x="57150" y="0"/>
                  </a:cubicBezTo>
                  <a:cubicBezTo>
                    <a:pt x="60960" y="0"/>
                    <a:pt x="64643" y="381"/>
                    <a:pt x="68326" y="1143"/>
                  </a:cubicBezTo>
                  <a:cubicBezTo>
                    <a:pt x="72009" y="1905"/>
                    <a:pt x="75565" y="2921"/>
                    <a:pt x="78994" y="4445"/>
                  </a:cubicBezTo>
                  <a:cubicBezTo>
                    <a:pt x="82423" y="5969"/>
                    <a:pt x="85725" y="7620"/>
                    <a:pt x="88900" y="9779"/>
                  </a:cubicBezTo>
                  <a:cubicBezTo>
                    <a:pt x="92075" y="11938"/>
                    <a:pt x="94869" y="14224"/>
                    <a:pt x="97536" y="16891"/>
                  </a:cubicBezTo>
                  <a:cubicBezTo>
                    <a:pt x="100203" y="19558"/>
                    <a:pt x="102616" y="22479"/>
                    <a:pt x="104648" y="25527"/>
                  </a:cubicBezTo>
                  <a:cubicBezTo>
                    <a:pt x="106680" y="28575"/>
                    <a:pt x="108458" y="32004"/>
                    <a:pt x="109982" y="35433"/>
                  </a:cubicBezTo>
                  <a:cubicBezTo>
                    <a:pt x="111506" y="38862"/>
                    <a:pt x="112522" y="42418"/>
                    <a:pt x="113284" y="46101"/>
                  </a:cubicBezTo>
                  <a:cubicBezTo>
                    <a:pt x="114046" y="49784"/>
                    <a:pt x="114300" y="53340"/>
                    <a:pt x="114300" y="57150"/>
                  </a:cubicBezTo>
                  <a:close/>
                </a:path>
              </a:pathLst>
            </a:custGeom>
            <a:solidFill>
              <a:srgbClr val="202020"/>
            </a:solidFill>
          </p:spPr>
        </p:sp>
      </p:grpSp>
      <p:grpSp>
        <p:nvGrpSpPr>
          <p:cNvPr name="Group 6" id="6"/>
          <p:cNvGrpSpPr>
            <a:grpSpLocks noChangeAspect="true"/>
          </p:cNvGrpSpPr>
          <p:nvPr/>
        </p:nvGrpSpPr>
        <p:grpSpPr>
          <a:xfrm rot="0">
            <a:off x="1134675" y="9197845"/>
            <a:ext cx="114300" cy="114300"/>
            <a:chOff x="0" y="0"/>
            <a:chExt cx="114300" cy="114300"/>
          </a:xfrm>
        </p:grpSpPr>
        <p:sp>
          <p:nvSpPr>
            <p:cNvPr name="Freeform 7" id="7"/>
            <p:cNvSpPr/>
            <p:nvPr/>
          </p:nvSpPr>
          <p:spPr>
            <a:xfrm flipH="false" flipV="false" rot="0">
              <a:off x="0" y="0"/>
              <a:ext cx="114300" cy="114300"/>
            </a:xfrm>
            <a:custGeom>
              <a:avLst/>
              <a:gdLst/>
              <a:ahLst/>
              <a:cxnLst/>
              <a:rect r="r" b="b" t="t" l="l"/>
              <a:pathLst>
                <a:path h="114300" w="114300">
                  <a:moveTo>
                    <a:pt x="114300" y="57150"/>
                  </a:moveTo>
                  <a:cubicBezTo>
                    <a:pt x="114300" y="60960"/>
                    <a:pt x="113919" y="64643"/>
                    <a:pt x="113157" y="68326"/>
                  </a:cubicBezTo>
                  <a:cubicBezTo>
                    <a:pt x="112395" y="72009"/>
                    <a:pt x="111379" y="75565"/>
                    <a:pt x="109855" y="78994"/>
                  </a:cubicBezTo>
                  <a:cubicBezTo>
                    <a:pt x="108331" y="82423"/>
                    <a:pt x="106680" y="85725"/>
                    <a:pt x="104521" y="88900"/>
                  </a:cubicBezTo>
                  <a:cubicBezTo>
                    <a:pt x="102362" y="92075"/>
                    <a:pt x="100076" y="94869"/>
                    <a:pt x="97409" y="97536"/>
                  </a:cubicBezTo>
                  <a:cubicBezTo>
                    <a:pt x="94742" y="100203"/>
                    <a:pt x="91821" y="102616"/>
                    <a:pt x="88773" y="104648"/>
                  </a:cubicBezTo>
                  <a:cubicBezTo>
                    <a:pt x="85725" y="106680"/>
                    <a:pt x="82296" y="108458"/>
                    <a:pt x="78867" y="109982"/>
                  </a:cubicBezTo>
                  <a:cubicBezTo>
                    <a:pt x="75438" y="111506"/>
                    <a:pt x="71882" y="112522"/>
                    <a:pt x="68199" y="113284"/>
                  </a:cubicBezTo>
                  <a:cubicBezTo>
                    <a:pt x="64516" y="114046"/>
                    <a:pt x="60960" y="114300"/>
                    <a:pt x="57150" y="114300"/>
                  </a:cubicBezTo>
                  <a:cubicBezTo>
                    <a:pt x="53340" y="114300"/>
                    <a:pt x="49657" y="113919"/>
                    <a:pt x="45974" y="113157"/>
                  </a:cubicBezTo>
                  <a:cubicBezTo>
                    <a:pt x="42291" y="112395"/>
                    <a:pt x="38735" y="111379"/>
                    <a:pt x="35306" y="109855"/>
                  </a:cubicBezTo>
                  <a:cubicBezTo>
                    <a:pt x="31877" y="108331"/>
                    <a:pt x="28575" y="106680"/>
                    <a:pt x="25400" y="104521"/>
                  </a:cubicBezTo>
                  <a:cubicBezTo>
                    <a:pt x="22225" y="102362"/>
                    <a:pt x="19431" y="100076"/>
                    <a:pt x="16764" y="97409"/>
                  </a:cubicBezTo>
                  <a:cubicBezTo>
                    <a:pt x="14097" y="94742"/>
                    <a:pt x="11684" y="92075"/>
                    <a:pt x="9652" y="88900"/>
                  </a:cubicBezTo>
                  <a:cubicBezTo>
                    <a:pt x="7620" y="85725"/>
                    <a:pt x="5842" y="82550"/>
                    <a:pt x="4318" y="78994"/>
                  </a:cubicBezTo>
                  <a:cubicBezTo>
                    <a:pt x="2794" y="75438"/>
                    <a:pt x="1778" y="72009"/>
                    <a:pt x="1016" y="68326"/>
                  </a:cubicBezTo>
                  <a:cubicBezTo>
                    <a:pt x="254" y="64643"/>
                    <a:pt x="0" y="60960"/>
                    <a:pt x="0" y="57150"/>
                  </a:cubicBezTo>
                  <a:cubicBezTo>
                    <a:pt x="0" y="53340"/>
                    <a:pt x="381" y="49657"/>
                    <a:pt x="1143" y="45974"/>
                  </a:cubicBezTo>
                  <a:cubicBezTo>
                    <a:pt x="1905" y="42291"/>
                    <a:pt x="2921" y="38735"/>
                    <a:pt x="4445" y="35306"/>
                  </a:cubicBezTo>
                  <a:cubicBezTo>
                    <a:pt x="5969" y="31877"/>
                    <a:pt x="7493" y="28575"/>
                    <a:pt x="9652" y="25400"/>
                  </a:cubicBezTo>
                  <a:cubicBezTo>
                    <a:pt x="11811" y="22225"/>
                    <a:pt x="14097" y="19431"/>
                    <a:pt x="16764" y="16764"/>
                  </a:cubicBezTo>
                  <a:cubicBezTo>
                    <a:pt x="19431" y="14097"/>
                    <a:pt x="22352" y="11684"/>
                    <a:pt x="25400" y="9652"/>
                  </a:cubicBezTo>
                  <a:cubicBezTo>
                    <a:pt x="28448" y="7620"/>
                    <a:pt x="31877" y="5842"/>
                    <a:pt x="35306" y="4318"/>
                  </a:cubicBezTo>
                  <a:cubicBezTo>
                    <a:pt x="38735" y="2794"/>
                    <a:pt x="42291" y="1778"/>
                    <a:pt x="45974" y="1016"/>
                  </a:cubicBezTo>
                  <a:cubicBezTo>
                    <a:pt x="49657" y="254"/>
                    <a:pt x="53340" y="0"/>
                    <a:pt x="57150" y="0"/>
                  </a:cubicBezTo>
                  <a:cubicBezTo>
                    <a:pt x="60960" y="0"/>
                    <a:pt x="64643" y="381"/>
                    <a:pt x="68326" y="1143"/>
                  </a:cubicBezTo>
                  <a:cubicBezTo>
                    <a:pt x="72009" y="1905"/>
                    <a:pt x="75565" y="2921"/>
                    <a:pt x="78994" y="4445"/>
                  </a:cubicBezTo>
                  <a:cubicBezTo>
                    <a:pt x="82423" y="5969"/>
                    <a:pt x="85725" y="7620"/>
                    <a:pt x="88900" y="9779"/>
                  </a:cubicBezTo>
                  <a:cubicBezTo>
                    <a:pt x="92075" y="11938"/>
                    <a:pt x="94869" y="14224"/>
                    <a:pt x="97536" y="16891"/>
                  </a:cubicBezTo>
                  <a:cubicBezTo>
                    <a:pt x="100203" y="19558"/>
                    <a:pt x="102616" y="22479"/>
                    <a:pt x="104648" y="25527"/>
                  </a:cubicBezTo>
                  <a:cubicBezTo>
                    <a:pt x="106680" y="28575"/>
                    <a:pt x="108458" y="32004"/>
                    <a:pt x="109982" y="35433"/>
                  </a:cubicBezTo>
                  <a:cubicBezTo>
                    <a:pt x="111506" y="38862"/>
                    <a:pt x="112522" y="42418"/>
                    <a:pt x="113284" y="46101"/>
                  </a:cubicBezTo>
                  <a:cubicBezTo>
                    <a:pt x="114046" y="49784"/>
                    <a:pt x="114300" y="53340"/>
                    <a:pt x="114300" y="57150"/>
                  </a:cubicBezTo>
                  <a:close/>
                </a:path>
              </a:pathLst>
            </a:custGeom>
            <a:solidFill>
              <a:srgbClr val="202020"/>
            </a:solidFill>
          </p:spPr>
        </p:sp>
      </p:grpSp>
      <p:sp>
        <p:nvSpPr>
          <p:cNvPr name="Freeform 8" id="8"/>
          <p:cNvSpPr/>
          <p:nvPr/>
        </p:nvSpPr>
        <p:spPr>
          <a:xfrm flipH="false" flipV="false" rot="0">
            <a:off x="14387246" y="7323125"/>
            <a:ext cx="3964257" cy="3027369"/>
          </a:xfrm>
          <a:custGeom>
            <a:avLst/>
            <a:gdLst/>
            <a:ahLst/>
            <a:cxnLst/>
            <a:rect r="r" b="b" t="t" l="l"/>
            <a:pathLst>
              <a:path h="3027369" w="3964257">
                <a:moveTo>
                  <a:pt x="0" y="0"/>
                </a:moveTo>
                <a:lnTo>
                  <a:pt x="3964257" y="0"/>
                </a:lnTo>
                <a:lnTo>
                  <a:pt x="3964257" y="3027369"/>
                </a:lnTo>
                <a:lnTo>
                  <a:pt x="0" y="30273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0" y="0"/>
            <a:ext cx="9048750" cy="3978212"/>
          </a:xfrm>
          <a:custGeom>
            <a:avLst/>
            <a:gdLst/>
            <a:ahLst/>
            <a:cxnLst/>
            <a:rect r="r" b="b" t="t" l="l"/>
            <a:pathLst>
              <a:path h="3978212" w="9048750">
                <a:moveTo>
                  <a:pt x="0" y="0"/>
                </a:moveTo>
                <a:lnTo>
                  <a:pt x="9048750" y="0"/>
                </a:lnTo>
                <a:lnTo>
                  <a:pt x="9048750" y="3978212"/>
                </a:lnTo>
                <a:lnTo>
                  <a:pt x="0" y="3978212"/>
                </a:lnTo>
                <a:lnTo>
                  <a:pt x="0" y="0"/>
                </a:lnTo>
                <a:close/>
              </a:path>
            </a:pathLst>
          </a:custGeom>
          <a:blipFill>
            <a:blip r:embed="rId4"/>
            <a:stretch>
              <a:fillRect l="0" t="-2475" r="0" b="0"/>
            </a:stretch>
          </a:blipFill>
        </p:spPr>
      </p:sp>
      <p:sp>
        <p:nvSpPr>
          <p:cNvPr name="Freeform 10" id="10"/>
          <p:cNvSpPr/>
          <p:nvPr/>
        </p:nvSpPr>
        <p:spPr>
          <a:xfrm flipH="false" flipV="false" rot="0">
            <a:off x="12762757" y="0"/>
            <a:ext cx="5524500" cy="4143375"/>
          </a:xfrm>
          <a:custGeom>
            <a:avLst/>
            <a:gdLst/>
            <a:ahLst/>
            <a:cxnLst/>
            <a:rect r="r" b="b" t="t" l="l"/>
            <a:pathLst>
              <a:path h="4143375" w="5524500">
                <a:moveTo>
                  <a:pt x="0" y="0"/>
                </a:moveTo>
                <a:lnTo>
                  <a:pt x="5524500" y="0"/>
                </a:lnTo>
                <a:lnTo>
                  <a:pt x="5524500" y="4143375"/>
                </a:lnTo>
                <a:lnTo>
                  <a:pt x="0" y="4143375"/>
                </a:lnTo>
                <a:lnTo>
                  <a:pt x="0" y="0"/>
                </a:lnTo>
                <a:close/>
              </a:path>
            </a:pathLst>
          </a:custGeom>
          <a:blipFill>
            <a:blip r:embed="rId5"/>
            <a:stretch>
              <a:fillRect l="0" t="0" r="0" b="0"/>
            </a:stretch>
          </a:blipFill>
        </p:spPr>
      </p:sp>
      <p:grpSp>
        <p:nvGrpSpPr>
          <p:cNvPr name="Group 11" id="11"/>
          <p:cNvGrpSpPr>
            <a:grpSpLocks noChangeAspect="true"/>
          </p:cNvGrpSpPr>
          <p:nvPr/>
        </p:nvGrpSpPr>
        <p:grpSpPr>
          <a:xfrm rot="0">
            <a:off x="14448492" y="7379675"/>
            <a:ext cx="3839508" cy="2907325"/>
            <a:chOff x="0" y="0"/>
            <a:chExt cx="3839515" cy="2907322"/>
          </a:xfrm>
        </p:grpSpPr>
        <p:sp>
          <p:nvSpPr>
            <p:cNvPr name="Freeform 12" id="12"/>
            <p:cNvSpPr/>
            <p:nvPr/>
          </p:nvSpPr>
          <p:spPr>
            <a:xfrm flipH="false" flipV="false" rot="0">
              <a:off x="0" y="0"/>
              <a:ext cx="3839464" cy="2907284"/>
            </a:xfrm>
            <a:custGeom>
              <a:avLst/>
              <a:gdLst/>
              <a:ahLst/>
              <a:cxnLst/>
              <a:rect r="r" b="b" t="t" l="l"/>
              <a:pathLst>
                <a:path h="2907284" w="3839464">
                  <a:moveTo>
                    <a:pt x="0" y="0"/>
                  </a:moveTo>
                  <a:lnTo>
                    <a:pt x="0" y="2907284"/>
                  </a:lnTo>
                  <a:lnTo>
                    <a:pt x="3839464" y="2907284"/>
                  </a:lnTo>
                  <a:lnTo>
                    <a:pt x="3839464" y="0"/>
                  </a:lnTo>
                  <a:close/>
                </a:path>
              </a:pathLst>
            </a:custGeom>
            <a:solidFill>
              <a:srgbClr val="000000">
                <a:alpha val="0"/>
              </a:srgbClr>
            </a:solidFill>
          </p:spPr>
        </p:sp>
      </p:grpSp>
      <p:sp>
        <p:nvSpPr>
          <p:cNvPr name="TextBox 13" id="13"/>
          <p:cNvSpPr txBox="true"/>
          <p:nvPr/>
        </p:nvSpPr>
        <p:spPr>
          <a:xfrm rot="0">
            <a:off x="1434265" y="5474018"/>
            <a:ext cx="16141303" cy="1489015"/>
          </a:xfrm>
          <a:prstGeom prst="rect">
            <a:avLst/>
          </a:prstGeom>
        </p:spPr>
        <p:txBody>
          <a:bodyPr anchor="t" rtlCol="false" tIns="0" lIns="0" bIns="0" rIns="0">
            <a:spAutoFit/>
          </a:bodyPr>
          <a:lstStyle/>
          <a:p>
            <a:pPr algn="just">
              <a:lnSpc>
                <a:spcPts val="3900"/>
              </a:lnSpc>
            </a:pPr>
            <a:r>
              <a:rPr lang="en-US" sz="2799">
                <a:solidFill>
                  <a:srgbClr val="202020"/>
                </a:solidFill>
                <a:latin typeface="Nunito"/>
                <a:ea typeface="Nunito"/>
                <a:cs typeface="Nunito"/>
                <a:sym typeface="Nunito"/>
              </a:rPr>
              <a:t>Desde el proyecto macro: “Caracterización del material documental para la conformación de un archivo de Derechos Humanos, Memoria Histórica y Conflicto Armado de la ciudad de Pereira (Risaralda).” </a:t>
            </a:r>
          </a:p>
        </p:txBody>
      </p:sp>
      <p:sp>
        <p:nvSpPr>
          <p:cNvPr name="TextBox 14" id="14"/>
          <p:cNvSpPr txBox="true"/>
          <p:nvPr/>
        </p:nvSpPr>
        <p:spPr>
          <a:xfrm rot="0">
            <a:off x="1434265" y="7455218"/>
            <a:ext cx="16141255" cy="993715"/>
          </a:xfrm>
          <a:prstGeom prst="rect">
            <a:avLst/>
          </a:prstGeom>
        </p:spPr>
        <p:txBody>
          <a:bodyPr anchor="t" rtlCol="false" tIns="0" lIns="0" bIns="0" rIns="0">
            <a:spAutoFit/>
          </a:bodyPr>
          <a:lstStyle/>
          <a:p>
            <a:pPr algn="l">
              <a:lnSpc>
                <a:spcPts val="3900"/>
              </a:lnSpc>
            </a:pPr>
            <a:r>
              <a:rPr lang="en-US" sz="2799" spc="19">
                <a:solidFill>
                  <a:srgbClr val="202020"/>
                </a:solidFill>
                <a:latin typeface="Nunito"/>
                <a:ea typeface="Nunito"/>
                <a:cs typeface="Nunito"/>
                <a:sym typeface="Nunito"/>
              </a:rPr>
              <a:t>Caracterización del material documental para la conformación de un fondo sobre educación para la paz en Pereira (Risaralda) </a:t>
            </a:r>
          </a:p>
        </p:txBody>
      </p:sp>
      <p:sp>
        <p:nvSpPr>
          <p:cNvPr name="TextBox 15" id="15"/>
          <p:cNvSpPr txBox="true"/>
          <p:nvPr/>
        </p:nvSpPr>
        <p:spPr>
          <a:xfrm rot="0">
            <a:off x="1434265" y="8944670"/>
            <a:ext cx="5963269" cy="498415"/>
          </a:xfrm>
          <a:prstGeom prst="rect">
            <a:avLst/>
          </a:prstGeom>
        </p:spPr>
        <p:txBody>
          <a:bodyPr anchor="t" rtlCol="false" tIns="0" lIns="0" bIns="0" rIns="0">
            <a:spAutoFit/>
          </a:bodyPr>
          <a:lstStyle/>
          <a:p>
            <a:pPr algn="l">
              <a:lnSpc>
                <a:spcPts val="3900"/>
              </a:lnSpc>
            </a:pPr>
            <a:r>
              <a:rPr lang="en-US" b="true" sz="2799">
                <a:solidFill>
                  <a:srgbClr val="202020"/>
                </a:solidFill>
                <a:latin typeface="Nunito Bold"/>
                <a:ea typeface="Nunito Bold"/>
                <a:cs typeface="Nunito Bold"/>
                <a:sym typeface="Nunito Bold"/>
              </a:rPr>
              <a:t>Componente: Educación para la paz</a:t>
            </a:r>
          </a:p>
        </p:txBody>
      </p:sp>
      <p:sp>
        <p:nvSpPr>
          <p:cNvPr name="TextBox 16" id="16"/>
          <p:cNvSpPr txBox="true"/>
          <p:nvPr/>
        </p:nvSpPr>
        <p:spPr>
          <a:xfrm rot="0">
            <a:off x="1931156" y="4050992"/>
            <a:ext cx="14714001" cy="944385"/>
          </a:xfrm>
          <a:prstGeom prst="rect">
            <a:avLst/>
          </a:prstGeom>
        </p:spPr>
        <p:txBody>
          <a:bodyPr anchor="t" rtlCol="false" tIns="0" lIns="0" bIns="0" rIns="0">
            <a:spAutoFit/>
          </a:bodyPr>
          <a:lstStyle/>
          <a:p>
            <a:pPr algn="l">
              <a:lnSpc>
                <a:spcPts val="7458"/>
              </a:lnSpc>
            </a:pPr>
            <a:r>
              <a:rPr lang="en-US" b="true" sz="5327">
                <a:solidFill>
                  <a:srgbClr val="202020"/>
                </a:solidFill>
                <a:latin typeface="Nunito Bold"/>
                <a:ea typeface="Nunito Bold"/>
                <a:cs typeface="Nunito Bold"/>
                <a:sym typeface="Nunito Bold"/>
              </a:rPr>
              <a:t>PROPUESTA DE INVESTIGACIÓN 2024-2026</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646354" y="3690299"/>
            <a:ext cx="258413" cy="247650"/>
            <a:chOff x="0" y="0"/>
            <a:chExt cx="258420" cy="247650"/>
          </a:xfrm>
        </p:grpSpPr>
        <p:sp>
          <p:nvSpPr>
            <p:cNvPr name="Freeform 3" id="3"/>
            <p:cNvSpPr/>
            <p:nvPr/>
          </p:nvSpPr>
          <p:spPr>
            <a:xfrm flipH="false" flipV="false" rot="0">
              <a:off x="-508" y="0"/>
              <a:ext cx="258953" cy="247777"/>
            </a:xfrm>
            <a:custGeom>
              <a:avLst/>
              <a:gdLst/>
              <a:ahLst/>
              <a:cxnLst/>
              <a:rect r="r" b="b" t="t" l="l"/>
              <a:pathLst>
                <a:path h="247777" w="258953">
                  <a:moveTo>
                    <a:pt x="254000" y="71628"/>
                  </a:moveTo>
                  <a:cubicBezTo>
                    <a:pt x="249555" y="58166"/>
                    <a:pt x="243205" y="46609"/>
                    <a:pt x="235204" y="38100"/>
                  </a:cubicBezTo>
                  <a:cubicBezTo>
                    <a:pt x="231140" y="33655"/>
                    <a:pt x="226187" y="29083"/>
                    <a:pt x="220853" y="25527"/>
                  </a:cubicBezTo>
                  <a:cubicBezTo>
                    <a:pt x="216408" y="22352"/>
                    <a:pt x="210947" y="19685"/>
                    <a:pt x="206121" y="17526"/>
                  </a:cubicBezTo>
                  <a:cubicBezTo>
                    <a:pt x="202565" y="16129"/>
                    <a:pt x="199009" y="14859"/>
                    <a:pt x="195834" y="13462"/>
                  </a:cubicBezTo>
                  <a:cubicBezTo>
                    <a:pt x="193548" y="12573"/>
                    <a:pt x="191389" y="11684"/>
                    <a:pt x="189103" y="10795"/>
                  </a:cubicBezTo>
                  <a:lnTo>
                    <a:pt x="186436" y="9398"/>
                  </a:lnTo>
                  <a:cubicBezTo>
                    <a:pt x="182372" y="7620"/>
                    <a:pt x="177927" y="5842"/>
                    <a:pt x="173355" y="4445"/>
                  </a:cubicBezTo>
                  <a:cubicBezTo>
                    <a:pt x="166624" y="3175"/>
                    <a:pt x="159893" y="2286"/>
                    <a:pt x="153670" y="1397"/>
                  </a:cubicBezTo>
                  <a:cubicBezTo>
                    <a:pt x="147828" y="508"/>
                    <a:pt x="141986" y="508"/>
                    <a:pt x="135382" y="0"/>
                  </a:cubicBezTo>
                  <a:cubicBezTo>
                    <a:pt x="133985" y="0"/>
                    <a:pt x="132207" y="0"/>
                    <a:pt x="130937" y="0"/>
                  </a:cubicBezTo>
                  <a:cubicBezTo>
                    <a:pt x="121031" y="0"/>
                    <a:pt x="110744" y="889"/>
                    <a:pt x="98679" y="2667"/>
                  </a:cubicBezTo>
                  <a:cubicBezTo>
                    <a:pt x="88392" y="4064"/>
                    <a:pt x="77597" y="6731"/>
                    <a:pt x="67310" y="10668"/>
                  </a:cubicBezTo>
                  <a:cubicBezTo>
                    <a:pt x="61976" y="12446"/>
                    <a:pt x="56515" y="14732"/>
                    <a:pt x="52070" y="17399"/>
                  </a:cubicBezTo>
                  <a:cubicBezTo>
                    <a:pt x="47117" y="20066"/>
                    <a:pt x="42164" y="24130"/>
                    <a:pt x="37719" y="29083"/>
                  </a:cubicBezTo>
                  <a:cubicBezTo>
                    <a:pt x="33274" y="34417"/>
                    <a:pt x="29210" y="38481"/>
                    <a:pt x="26035" y="42926"/>
                  </a:cubicBezTo>
                  <a:cubicBezTo>
                    <a:pt x="24638" y="45212"/>
                    <a:pt x="22860" y="47371"/>
                    <a:pt x="21590" y="49657"/>
                  </a:cubicBezTo>
                  <a:cubicBezTo>
                    <a:pt x="20701" y="51054"/>
                    <a:pt x="19812" y="52324"/>
                    <a:pt x="18923" y="53721"/>
                  </a:cubicBezTo>
                  <a:cubicBezTo>
                    <a:pt x="16637" y="57277"/>
                    <a:pt x="14478" y="60452"/>
                    <a:pt x="13081" y="64008"/>
                  </a:cubicBezTo>
                  <a:cubicBezTo>
                    <a:pt x="11303" y="67564"/>
                    <a:pt x="9525" y="72009"/>
                    <a:pt x="8128" y="76962"/>
                  </a:cubicBezTo>
                  <a:cubicBezTo>
                    <a:pt x="7239" y="80518"/>
                    <a:pt x="6350" y="84074"/>
                    <a:pt x="5842" y="87757"/>
                  </a:cubicBezTo>
                  <a:cubicBezTo>
                    <a:pt x="5334" y="88646"/>
                    <a:pt x="5334" y="90043"/>
                    <a:pt x="4953" y="90932"/>
                  </a:cubicBezTo>
                  <a:cubicBezTo>
                    <a:pt x="3556" y="96774"/>
                    <a:pt x="2667" y="102616"/>
                    <a:pt x="1778" y="110617"/>
                  </a:cubicBezTo>
                  <a:cubicBezTo>
                    <a:pt x="381" y="121793"/>
                    <a:pt x="0" y="133477"/>
                    <a:pt x="889" y="146431"/>
                  </a:cubicBezTo>
                  <a:cubicBezTo>
                    <a:pt x="1397" y="152273"/>
                    <a:pt x="1778" y="159385"/>
                    <a:pt x="3556" y="166116"/>
                  </a:cubicBezTo>
                  <a:cubicBezTo>
                    <a:pt x="5334" y="172339"/>
                    <a:pt x="7620" y="178689"/>
                    <a:pt x="10668" y="184531"/>
                  </a:cubicBezTo>
                  <a:cubicBezTo>
                    <a:pt x="13335" y="189484"/>
                    <a:pt x="16891" y="194818"/>
                    <a:pt x="21844" y="200660"/>
                  </a:cubicBezTo>
                  <a:cubicBezTo>
                    <a:pt x="24511" y="204216"/>
                    <a:pt x="28067" y="207391"/>
                    <a:pt x="31242" y="210566"/>
                  </a:cubicBezTo>
                  <a:lnTo>
                    <a:pt x="33909" y="213233"/>
                  </a:lnTo>
                  <a:cubicBezTo>
                    <a:pt x="42418" y="221742"/>
                    <a:pt x="52705" y="228854"/>
                    <a:pt x="65278" y="235204"/>
                  </a:cubicBezTo>
                  <a:cubicBezTo>
                    <a:pt x="71120" y="237871"/>
                    <a:pt x="77343" y="240157"/>
                    <a:pt x="84963" y="242316"/>
                  </a:cubicBezTo>
                  <a:cubicBezTo>
                    <a:pt x="92075" y="244094"/>
                    <a:pt x="99695" y="245491"/>
                    <a:pt x="105537" y="246380"/>
                  </a:cubicBezTo>
                  <a:cubicBezTo>
                    <a:pt x="110871" y="247269"/>
                    <a:pt x="116713" y="247269"/>
                    <a:pt x="124333" y="247777"/>
                  </a:cubicBezTo>
                  <a:cubicBezTo>
                    <a:pt x="126111" y="247777"/>
                    <a:pt x="127508" y="247777"/>
                    <a:pt x="129286" y="247777"/>
                  </a:cubicBezTo>
                  <a:cubicBezTo>
                    <a:pt x="130683" y="247777"/>
                    <a:pt x="131953" y="247777"/>
                    <a:pt x="133350" y="247777"/>
                  </a:cubicBezTo>
                  <a:cubicBezTo>
                    <a:pt x="137795" y="247777"/>
                    <a:pt x="141859" y="246888"/>
                    <a:pt x="145034" y="246380"/>
                  </a:cubicBezTo>
                  <a:cubicBezTo>
                    <a:pt x="150876" y="245491"/>
                    <a:pt x="156718" y="244094"/>
                    <a:pt x="162941" y="241935"/>
                  </a:cubicBezTo>
                  <a:cubicBezTo>
                    <a:pt x="169164" y="240157"/>
                    <a:pt x="175514" y="236982"/>
                    <a:pt x="181356" y="234315"/>
                  </a:cubicBezTo>
                  <a:cubicBezTo>
                    <a:pt x="184023" y="232918"/>
                    <a:pt x="187198" y="231648"/>
                    <a:pt x="190373" y="229870"/>
                  </a:cubicBezTo>
                  <a:cubicBezTo>
                    <a:pt x="192659" y="228473"/>
                    <a:pt x="194818" y="227203"/>
                    <a:pt x="196596" y="225806"/>
                  </a:cubicBezTo>
                  <a:lnTo>
                    <a:pt x="197993" y="224917"/>
                  </a:lnTo>
                  <a:cubicBezTo>
                    <a:pt x="202946" y="221361"/>
                    <a:pt x="207899" y="217297"/>
                    <a:pt x="214122" y="211455"/>
                  </a:cubicBezTo>
                  <a:cubicBezTo>
                    <a:pt x="219456" y="206502"/>
                    <a:pt x="223520" y="202057"/>
                    <a:pt x="227076" y="197993"/>
                  </a:cubicBezTo>
                  <a:cubicBezTo>
                    <a:pt x="232029" y="192659"/>
                    <a:pt x="235585" y="185928"/>
                    <a:pt x="239141" y="180086"/>
                  </a:cubicBezTo>
                  <a:cubicBezTo>
                    <a:pt x="242697" y="173863"/>
                    <a:pt x="245364" y="167132"/>
                    <a:pt x="248158" y="160782"/>
                  </a:cubicBezTo>
                  <a:cubicBezTo>
                    <a:pt x="250444" y="155448"/>
                    <a:pt x="252603" y="149606"/>
                    <a:pt x="254000" y="144272"/>
                  </a:cubicBezTo>
                  <a:cubicBezTo>
                    <a:pt x="255778" y="138049"/>
                    <a:pt x="256667" y="131318"/>
                    <a:pt x="257556" y="124968"/>
                  </a:cubicBezTo>
                  <a:cubicBezTo>
                    <a:pt x="258064" y="119634"/>
                    <a:pt x="258445" y="113792"/>
                    <a:pt x="258953" y="107061"/>
                  </a:cubicBezTo>
                  <a:cubicBezTo>
                    <a:pt x="258953" y="99949"/>
                    <a:pt x="258064" y="92710"/>
                    <a:pt x="257175" y="86868"/>
                  </a:cubicBezTo>
                  <a:cubicBezTo>
                    <a:pt x="257175" y="82423"/>
                    <a:pt x="255778" y="77470"/>
                    <a:pt x="254000" y="71628"/>
                  </a:cubicBezTo>
                  <a:close/>
                </a:path>
              </a:pathLst>
            </a:custGeom>
            <a:solidFill>
              <a:srgbClr val="5CE1E6"/>
            </a:solidFill>
          </p:spPr>
        </p:sp>
      </p:grpSp>
      <p:sp>
        <p:nvSpPr>
          <p:cNvPr name="Freeform 4" id="4"/>
          <p:cNvSpPr/>
          <p:nvPr/>
        </p:nvSpPr>
        <p:spPr>
          <a:xfrm flipH="false" flipV="false" rot="0">
            <a:off x="-63503" y="5898423"/>
            <a:ext cx="8026375" cy="4452080"/>
          </a:xfrm>
          <a:custGeom>
            <a:avLst/>
            <a:gdLst/>
            <a:ahLst/>
            <a:cxnLst/>
            <a:rect r="r" b="b" t="t" l="l"/>
            <a:pathLst>
              <a:path h="4452080" w="8026375">
                <a:moveTo>
                  <a:pt x="0" y="0"/>
                </a:moveTo>
                <a:lnTo>
                  <a:pt x="8026374" y="0"/>
                </a:lnTo>
                <a:lnTo>
                  <a:pt x="8026374" y="4452080"/>
                </a:lnTo>
                <a:lnTo>
                  <a:pt x="0" y="44520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6531695" y="154467"/>
            <a:ext cx="381000" cy="381000"/>
          </a:xfrm>
          <a:custGeom>
            <a:avLst/>
            <a:gdLst/>
            <a:ahLst/>
            <a:cxnLst/>
            <a:rect r="r" b="b" t="t" l="l"/>
            <a:pathLst>
              <a:path h="381000" w="381000">
                <a:moveTo>
                  <a:pt x="0" y="0"/>
                </a:moveTo>
                <a:lnTo>
                  <a:pt x="381000" y="0"/>
                </a:lnTo>
                <a:lnTo>
                  <a:pt x="381000" y="381000"/>
                </a:lnTo>
                <a:lnTo>
                  <a:pt x="0" y="3810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7068800" y="154467"/>
            <a:ext cx="381000" cy="381000"/>
          </a:xfrm>
          <a:custGeom>
            <a:avLst/>
            <a:gdLst/>
            <a:ahLst/>
            <a:cxnLst/>
            <a:rect r="r" b="b" t="t" l="l"/>
            <a:pathLst>
              <a:path h="381000" w="381000">
                <a:moveTo>
                  <a:pt x="0" y="0"/>
                </a:moveTo>
                <a:lnTo>
                  <a:pt x="381000" y="0"/>
                </a:lnTo>
                <a:lnTo>
                  <a:pt x="381000" y="381000"/>
                </a:lnTo>
                <a:lnTo>
                  <a:pt x="0" y="3810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4511566" y="6743814"/>
            <a:ext cx="3839937" cy="3606689"/>
          </a:xfrm>
          <a:custGeom>
            <a:avLst/>
            <a:gdLst/>
            <a:ahLst/>
            <a:cxnLst/>
            <a:rect r="r" b="b" t="t" l="l"/>
            <a:pathLst>
              <a:path h="3606689" w="3839937">
                <a:moveTo>
                  <a:pt x="0" y="0"/>
                </a:moveTo>
                <a:lnTo>
                  <a:pt x="3839937" y="0"/>
                </a:lnTo>
                <a:lnTo>
                  <a:pt x="3839937" y="3606689"/>
                </a:lnTo>
                <a:lnTo>
                  <a:pt x="0" y="36066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7605905" y="154467"/>
            <a:ext cx="381000" cy="381000"/>
          </a:xfrm>
          <a:custGeom>
            <a:avLst/>
            <a:gdLst/>
            <a:ahLst/>
            <a:cxnLst/>
            <a:rect r="r" b="b" t="t" l="l"/>
            <a:pathLst>
              <a:path h="381000" w="381000">
                <a:moveTo>
                  <a:pt x="0" y="0"/>
                </a:moveTo>
                <a:lnTo>
                  <a:pt x="381000" y="0"/>
                </a:lnTo>
                <a:lnTo>
                  <a:pt x="381000" y="381000"/>
                </a:lnTo>
                <a:lnTo>
                  <a:pt x="0" y="3810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971236" y="1624708"/>
            <a:ext cx="5210175" cy="7629525"/>
          </a:xfrm>
          <a:custGeom>
            <a:avLst/>
            <a:gdLst/>
            <a:ahLst/>
            <a:cxnLst/>
            <a:rect r="r" b="b" t="t" l="l"/>
            <a:pathLst>
              <a:path h="7629525" w="5210175">
                <a:moveTo>
                  <a:pt x="0" y="0"/>
                </a:moveTo>
                <a:lnTo>
                  <a:pt x="5210175" y="0"/>
                </a:lnTo>
                <a:lnTo>
                  <a:pt x="5210175" y="7629525"/>
                </a:lnTo>
                <a:lnTo>
                  <a:pt x="0" y="7629525"/>
                </a:lnTo>
                <a:lnTo>
                  <a:pt x="0" y="0"/>
                </a:lnTo>
                <a:close/>
              </a:path>
            </a:pathLst>
          </a:custGeom>
          <a:blipFill>
            <a:blip r:embed="rId12"/>
            <a:stretch>
              <a:fillRect l="0" t="-10653" r="0" b="-10695"/>
            </a:stretch>
          </a:blipFill>
        </p:spPr>
      </p:sp>
      <p:sp>
        <p:nvSpPr>
          <p:cNvPr name="Freeform 10" id="10"/>
          <p:cNvSpPr/>
          <p:nvPr/>
        </p:nvSpPr>
        <p:spPr>
          <a:xfrm flipH="false" flipV="false" rot="0">
            <a:off x="6985435" y="1754715"/>
            <a:ext cx="5276850" cy="7810500"/>
          </a:xfrm>
          <a:custGeom>
            <a:avLst/>
            <a:gdLst/>
            <a:ahLst/>
            <a:cxnLst/>
            <a:rect r="r" b="b" t="t" l="l"/>
            <a:pathLst>
              <a:path h="7810500" w="5276850">
                <a:moveTo>
                  <a:pt x="0" y="0"/>
                </a:moveTo>
                <a:lnTo>
                  <a:pt x="5276850" y="0"/>
                </a:lnTo>
                <a:lnTo>
                  <a:pt x="5276850" y="7810500"/>
                </a:lnTo>
                <a:lnTo>
                  <a:pt x="0" y="7810500"/>
                </a:lnTo>
                <a:lnTo>
                  <a:pt x="0" y="0"/>
                </a:lnTo>
                <a:close/>
              </a:path>
            </a:pathLst>
          </a:custGeom>
          <a:blipFill>
            <a:blip r:embed="rId13"/>
            <a:stretch>
              <a:fillRect l="0" t="-10081" r="0" b="-10162"/>
            </a:stretch>
          </a:blipFill>
        </p:spPr>
      </p:sp>
      <p:sp>
        <p:nvSpPr>
          <p:cNvPr name="Freeform 11" id="11"/>
          <p:cNvSpPr/>
          <p:nvPr/>
        </p:nvSpPr>
        <p:spPr>
          <a:xfrm flipH="false" flipV="false" rot="0">
            <a:off x="12491580" y="1754715"/>
            <a:ext cx="5796420" cy="7810500"/>
          </a:xfrm>
          <a:custGeom>
            <a:avLst/>
            <a:gdLst/>
            <a:ahLst/>
            <a:cxnLst/>
            <a:rect r="r" b="b" t="t" l="l"/>
            <a:pathLst>
              <a:path h="7810500" w="5796420">
                <a:moveTo>
                  <a:pt x="0" y="0"/>
                </a:moveTo>
                <a:lnTo>
                  <a:pt x="5796420" y="0"/>
                </a:lnTo>
                <a:lnTo>
                  <a:pt x="5796420" y="7810500"/>
                </a:lnTo>
                <a:lnTo>
                  <a:pt x="0" y="7810500"/>
                </a:lnTo>
                <a:lnTo>
                  <a:pt x="0" y="0"/>
                </a:lnTo>
                <a:close/>
              </a:path>
            </a:pathLst>
          </a:custGeom>
          <a:blipFill>
            <a:blip r:embed="rId14"/>
            <a:stretch>
              <a:fillRect l="0" t="0" r="-1060" b="0"/>
            </a:stretch>
          </a:blipFill>
        </p:spPr>
      </p:sp>
      <p:grpSp>
        <p:nvGrpSpPr>
          <p:cNvPr name="Group 12" id="12"/>
          <p:cNvGrpSpPr>
            <a:grpSpLocks noChangeAspect="true"/>
          </p:cNvGrpSpPr>
          <p:nvPr/>
        </p:nvGrpSpPr>
        <p:grpSpPr>
          <a:xfrm rot="0">
            <a:off x="6644850" y="3690299"/>
            <a:ext cx="262061" cy="248631"/>
            <a:chOff x="0" y="0"/>
            <a:chExt cx="262065" cy="248628"/>
          </a:xfrm>
        </p:grpSpPr>
        <p:sp>
          <p:nvSpPr>
            <p:cNvPr name="Freeform 13" id="13"/>
            <p:cNvSpPr/>
            <p:nvPr/>
          </p:nvSpPr>
          <p:spPr>
            <a:xfrm flipH="false" flipV="false" rot="0">
              <a:off x="0" y="0"/>
              <a:ext cx="262001" cy="248666"/>
            </a:xfrm>
            <a:custGeom>
              <a:avLst/>
              <a:gdLst/>
              <a:ahLst/>
              <a:cxnLst/>
              <a:rect r="r" b="b" t="t" l="l"/>
              <a:pathLst>
                <a:path h="248666" w="262001">
                  <a:moveTo>
                    <a:pt x="0" y="248666"/>
                  </a:moveTo>
                  <a:lnTo>
                    <a:pt x="262001" y="248666"/>
                  </a:lnTo>
                  <a:lnTo>
                    <a:pt x="262001" y="0"/>
                  </a:lnTo>
                  <a:lnTo>
                    <a:pt x="0" y="0"/>
                  </a:lnTo>
                  <a:close/>
                </a:path>
              </a:pathLst>
            </a:custGeom>
            <a:solidFill>
              <a:srgbClr val="000000">
                <a:alpha val="0"/>
              </a:srgbClr>
            </a:solidFill>
          </p:spPr>
        </p:sp>
      </p:grpSp>
      <p:grpSp>
        <p:nvGrpSpPr>
          <p:cNvPr name="Group 14" id="14"/>
          <p:cNvGrpSpPr>
            <a:grpSpLocks noChangeAspect="true"/>
          </p:cNvGrpSpPr>
          <p:nvPr/>
        </p:nvGrpSpPr>
        <p:grpSpPr>
          <a:xfrm rot="0">
            <a:off x="-63503" y="5671014"/>
            <a:ext cx="8255660" cy="4679490"/>
            <a:chOff x="0" y="0"/>
            <a:chExt cx="8255660" cy="4679493"/>
          </a:xfrm>
        </p:grpSpPr>
        <p:sp>
          <p:nvSpPr>
            <p:cNvPr name="Freeform 15" id="15"/>
            <p:cNvSpPr/>
            <p:nvPr/>
          </p:nvSpPr>
          <p:spPr>
            <a:xfrm flipH="false" flipV="false" rot="0">
              <a:off x="63500" y="63500"/>
              <a:ext cx="8128635" cy="4552442"/>
            </a:xfrm>
            <a:custGeom>
              <a:avLst/>
              <a:gdLst/>
              <a:ahLst/>
              <a:cxnLst/>
              <a:rect r="r" b="b" t="t" l="l"/>
              <a:pathLst>
                <a:path h="4552442" w="8128635">
                  <a:moveTo>
                    <a:pt x="0" y="0"/>
                  </a:moveTo>
                  <a:lnTo>
                    <a:pt x="0" y="4552442"/>
                  </a:lnTo>
                  <a:lnTo>
                    <a:pt x="8128635" y="4552442"/>
                  </a:lnTo>
                  <a:lnTo>
                    <a:pt x="8128635" y="0"/>
                  </a:lnTo>
                  <a:close/>
                </a:path>
              </a:pathLst>
            </a:custGeom>
            <a:solidFill>
              <a:srgbClr val="000000">
                <a:alpha val="0"/>
              </a:srgbClr>
            </a:solidFill>
          </p:spPr>
        </p:sp>
        <p:sp>
          <p:nvSpPr>
            <p:cNvPr name="Freeform 16" id="16"/>
            <p:cNvSpPr/>
            <p:nvPr/>
          </p:nvSpPr>
          <p:spPr>
            <a:xfrm flipH="false" flipV="false" rot="0">
              <a:off x="6786880" y="1328293"/>
              <a:ext cx="262001" cy="248539"/>
            </a:xfrm>
            <a:custGeom>
              <a:avLst/>
              <a:gdLst/>
              <a:ahLst/>
              <a:cxnLst/>
              <a:rect r="r" b="b" t="t" l="l"/>
              <a:pathLst>
                <a:path h="248539" w="262001">
                  <a:moveTo>
                    <a:pt x="0" y="248539"/>
                  </a:moveTo>
                  <a:lnTo>
                    <a:pt x="262001" y="248539"/>
                  </a:lnTo>
                  <a:lnTo>
                    <a:pt x="262001" y="0"/>
                  </a:lnTo>
                  <a:lnTo>
                    <a:pt x="0" y="0"/>
                  </a:lnTo>
                  <a:close/>
                </a:path>
              </a:pathLst>
            </a:custGeom>
            <a:solidFill>
              <a:srgbClr val="000000">
                <a:alpha val="0"/>
              </a:srgbClr>
            </a:solidFill>
          </p:spPr>
        </p:sp>
      </p:grpSp>
      <p:grpSp>
        <p:nvGrpSpPr>
          <p:cNvPr name="Group 17" id="17"/>
          <p:cNvGrpSpPr>
            <a:grpSpLocks noChangeAspect="true"/>
          </p:cNvGrpSpPr>
          <p:nvPr/>
        </p:nvGrpSpPr>
        <p:grpSpPr>
          <a:xfrm rot="0">
            <a:off x="14572802" y="6800364"/>
            <a:ext cx="3715198" cy="3486636"/>
            <a:chOff x="0" y="0"/>
            <a:chExt cx="3715195" cy="3486633"/>
          </a:xfrm>
        </p:grpSpPr>
        <p:sp>
          <p:nvSpPr>
            <p:cNvPr name="Freeform 18" id="18"/>
            <p:cNvSpPr/>
            <p:nvPr/>
          </p:nvSpPr>
          <p:spPr>
            <a:xfrm flipH="false" flipV="false" rot="0">
              <a:off x="0" y="0"/>
              <a:ext cx="3715258" cy="3486658"/>
            </a:xfrm>
            <a:custGeom>
              <a:avLst/>
              <a:gdLst/>
              <a:ahLst/>
              <a:cxnLst/>
              <a:rect r="r" b="b" t="t" l="l"/>
              <a:pathLst>
                <a:path h="3486658" w="3715258">
                  <a:moveTo>
                    <a:pt x="0" y="0"/>
                  </a:moveTo>
                  <a:lnTo>
                    <a:pt x="0" y="3486658"/>
                  </a:lnTo>
                  <a:lnTo>
                    <a:pt x="3715258" y="3486658"/>
                  </a:lnTo>
                  <a:lnTo>
                    <a:pt x="3715258" y="0"/>
                  </a:lnTo>
                  <a:close/>
                </a:path>
              </a:pathLst>
            </a:custGeom>
            <a:solidFill>
              <a:srgbClr val="000000">
                <a:alpha val="0"/>
              </a:srgbClr>
            </a:solidFill>
          </p:spPr>
        </p:sp>
      </p:grpSp>
      <p:sp>
        <p:nvSpPr>
          <p:cNvPr name="TextBox 19" id="19"/>
          <p:cNvSpPr txBox="true"/>
          <p:nvPr/>
        </p:nvSpPr>
        <p:spPr>
          <a:xfrm rot="0">
            <a:off x="2226650" y="519874"/>
            <a:ext cx="15017906" cy="1123626"/>
          </a:xfrm>
          <a:prstGeom prst="rect">
            <a:avLst/>
          </a:prstGeom>
        </p:spPr>
        <p:txBody>
          <a:bodyPr anchor="t" rtlCol="false" tIns="0" lIns="0" bIns="0" rIns="0">
            <a:spAutoFit/>
          </a:bodyPr>
          <a:lstStyle/>
          <a:p>
            <a:pPr algn="ctr">
              <a:lnSpc>
                <a:spcPts val="4275"/>
              </a:lnSpc>
            </a:pPr>
            <a:r>
              <a:rPr lang="en-US" b="true" sz="3926">
                <a:solidFill>
                  <a:srgbClr val="202020"/>
                </a:solidFill>
                <a:latin typeface="Nunito Bold"/>
                <a:ea typeface="Nunito Bold"/>
                <a:cs typeface="Nunito Bold"/>
                <a:sym typeface="Nunito Bold"/>
              </a:rPr>
              <a:t>Participación en espacios de divulgación y apropiación social del conocimiento</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3366411" cy="2980058"/>
            <a:chOff x="0" y="0"/>
            <a:chExt cx="3366414" cy="2980055"/>
          </a:xfrm>
        </p:grpSpPr>
        <p:sp>
          <p:nvSpPr>
            <p:cNvPr name="Freeform 3" id="3"/>
            <p:cNvSpPr/>
            <p:nvPr/>
          </p:nvSpPr>
          <p:spPr>
            <a:xfrm flipH="false" flipV="false" rot="0">
              <a:off x="1989074" y="63500"/>
              <a:ext cx="327660" cy="883793"/>
            </a:xfrm>
            <a:custGeom>
              <a:avLst/>
              <a:gdLst/>
              <a:ahLst/>
              <a:cxnLst/>
              <a:rect r="r" b="b" t="t" l="l"/>
              <a:pathLst>
                <a:path h="883793" w="327660">
                  <a:moveTo>
                    <a:pt x="0" y="0"/>
                  </a:moveTo>
                  <a:lnTo>
                    <a:pt x="126746" y="493776"/>
                  </a:lnTo>
                  <a:cubicBezTo>
                    <a:pt x="148844" y="581914"/>
                    <a:pt x="122555" y="675259"/>
                    <a:pt x="58039" y="738886"/>
                  </a:cubicBezTo>
                  <a:cubicBezTo>
                    <a:pt x="24130" y="771144"/>
                    <a:pt x="23241" y="825373"/>
                    <a:pt x="56388" y="858393"/>
                  </a:cubicBezTo>
                  <a:cubicBezTo>
                    <a:pt x="72517" y="875411"/>
                    <a:pt x="94488" y="883793"/>
                    <a:pt x="116586" y="883793"/>
                  </a:cubicBezTo>
                  <a:cubicBezTo>
                    <a:pt x="137795" y="883793"/>
                    <a:pt x="159893" y="876173"/>
                    <a:pt x="175895" y="860044"/>
                  </a:cubicBezTo>
                  <a:cubicBezTo>
                    <a:pt x="284480" y="753999"/>
                    <a:pt x="327660" y="597154"/>
                    <a:pt x="290322" y="451358"/>
                  </a:cubicBezTo>
                  <a:lnTo>
                    <a:pt x="174371" y="0"/>
                  </a:lnTo>
                  <a:close/>
                </a:path>
              </a:pathLst>
            </a:custGeom>
            <a:solidFill>
              <a:srgbClr val="FFF066">
                <a:alpha val="24706"/>
              </a:srgbClr>
            </a:solidFill>
          </p:spPr>
        </p:sp>
        <p:sp>
          <p:nvSpPr>
            <p:cNvPr name="Freeform 4" id="4"/>
            <p:cNvSpPr/>
            <p:nvPr/>
          </p:nvSpPr>
          <p:spPr>
            <a:xfrm flipH="false" flipV="false" rot="0">
              <a:off x="63500" y="63500"/>
              <a:ext cx="2797683" cy="2385441"/>
            </a:xfrm>
            <a:custGeom>
              <a:avLst/>
              <a:gdLst/>
              <a:ahLst/>
              <a:cxnLst/>
              <a:rect r="r" b="b" t="t" l="l"/>
              <a:pathLst>
                <a:path h="2385441" w="2797683">
                  <a:moveTo>
                    <a:pt x="2431288" y="0"/>
                  </a:moveTo>
                  <a:lnTo>
                    <a:pt x="2596769" y="645541"/>
                  </a:lnTo>
                  <a:cubicBezTo>
                    <a:pt x="2618867" y="733679"/>
                    <a:pt x="2592578" y="827024"/>
                    <a:pt x="2528062" y="890651"/>
                  </a:cubicBezTo>
                  <a:lnTo>
                    <a:pt x="1249299" y="2142998"/>
                  </a:lnTo>
                  <a:cubicBezTo>
                    <a:pt x="1200785" y="2190242"/>
                    <a:pt x="1136269" y="2216023"/>
                    <a:pt x="1070610" y="2216023"/>
                  </a:cubicBezTo>
                  <a:cubicBezTo>
                    <a:pt x="1047877" y="2216023"/>
                    <a:pt x="1025017" y="2212975"/>
                    <a:pt x="1002538" y="2206625"/>
                  </a:cubicBezTo>
                  <a:lnTo>
                    <a:pt x="0" y="1926463"/>
                  </a:lnTo>
                  <a:lnTo>
                    <a:pt x="0" y="2102866"/>
                  </a:lnTo>
                  <a:lnTo>
                    <a:pt x="956818" y="2370201"/>
                  </a:lnTo>
                  <a:cubicBezTo>
                    <a:pt x="994156" y="2380361"/>
                    <a:pt x="1032256" y="2385441"/>
                    <a:pt x="1070483" y="2385441"/>
                  </a:cubicBezTo>
                  <a:cubicBezTo>
                    <a:pt x="1179830" y="2385441"/>
                    <a:pt x="1287526" y="2343023"/>
                    <a:pt x="1367282" y="2264156"/>
                  </a:cubicBezTo>
                  <a:lnTo>
                    <a:pt x="2646807" y="1011809"/>
                  </a:lnTo>
                  <a:cubicBezTo>
                    <a:pt x="2754503" y="906653"/>
                    <a:pt x="2797683" y="749808"/>
                    <a:pt x="2760472" y="603885"/>
                  </a:cubicBezTo>
                  <a:lnTo>
                    <a:pt x="2605532" y="0"/>
                  </a:lnTo>
                  <a:close/>
                </a:path>
              </a:pathLst>
            </a:custGeom>
            <a:solidFill>
              <a:srgbClr val="89E5A3">
                <a:alpha val="24706"/>
              </a:srgbClr>
            </a:solidFill>
          </p:spPr>
        </p:sp>
        <p:sp>
          <p:nvSpPr>
            <p:cNvPr name="Freeform 5" id="5"/>
            <p:cNvSpPr/>
            <p:nvPr/>
          </p:nvSpPr>
          <p:spPr>
            <a:xfrm flipH="false" flipV="false" rot="0">
              <a:off x="63500" y="63500"/>
              <a:ext cx="1678432" cy="2853055"/>
            </a:xfrm>
            <a:custGeom>
              <a:avLst/>
              <a:gdLst/>
              <a:ahLst/>
              <a:cxnLst/>
              <a:rect r="r" b="b" t="t" l="l"/>
              <a:pathLst>
                <a:path h="2853055" w="1678432">
                  <a:moveTo>
                    <a:pt x="1389126" y="0"/>
                  </a:moveTo>
                  <a:lnTo>
                    <a:pt x="1480820" y="357251"/>
                  </a:lnTo>
                  <a:cubicBezTo>
                    <a:pt x="1499489" y="429387"/>
                    <a:pt x="1477391" y="507365"/>
                    <a:pt x="1424051" y="559943"/>
                  </a:cubicBezTo>
                  <a:lnTo>
                    <a:pt x="941451" y="1032129"/>
                  </a:lnTo>
                  <a:cubicBezTo>
                    <a:pt x="901700" y="1071245"/>
                    <a:pt x="847979" y="1092454"/>
                    <a:pt x="793496" y="1092454"/>
                  </a:cubicBezTo>
                  <a:cubicBezTo>
                    <a:pt x="774573" y="1092454"/>
                    <a:pt x="755650" y="1089914"/>
                    <a:pt x="737108" y="1084707"/>
                  </a:cubicBezTo>
                  <a:lnTo>
                    <a:pt x="88392" y="903351"/>
                  </a:lnTo>
                  <a:cubicBezTo>
                    <a:pt x="54864" y="893826"/>
                    <a:pt x="24638" y="876300"/>
                    <a:pt x="0" y="852805"/>
                  </a:cubicBezTo>
                  <a:lnTo>
                    <a:pt x="0" y="1052576"/>
                  </a:lnTo>
                  <a:cubicBezTo>
                    <a:pt x="13589" y="1058164"/>
                    <a:pt x="27559" y="1062990"/>
                    <a:pt x="41783" y="1066927"/>
                  </a:cubicBezTo>
                  <a:lnTo>
                    <a:pt x="691388" y="1248410"/>
                  </a:lnTo>
                  <a:cubicBezTo>
                    <a:pt x="724408" y="1257681"/>
                    <a:pt x="759206" y="1261999"/>
                    <a:pt x="793115" y="1261999"/>
                  </a:cubicBezTo>
                  <a:cubicBezTo>
                    <a:pt x="891540" y="1261999"/>
                    <a:pt x="988187" y="1223899"/>
                    <a:pt x="1059434" y="1153414"/>
                  </a:cubicBezTo>
                  <a:lnTo>
                    <a:pt x="1541907" y="681101"/>
                  </a:lnTo>
                  <a:cubicBezTo>
                    <a:pt x="1639443" y="586105"/>
                    <a:pt x="1678432" y="446278"/>
                    <a:pt x="1644523" y="314833"/>
                  </a:cubicBezTo>
                  <a:lnTo>
                    <a:pt x="1563624" y="0"/>
                  </a:lnTo>
                  <a:close/>
                  <a:moveTo>
                    <a:pt x="0" y="2360930"/>
                  </a:moveTo>
                  <a:lnTo>
                    <a:pt x="0" y="2537841"/>
                  </a:lnTo>
                  <a:lnTo>
                    <a:pt x="1074674" y="2838323"/>
                  </a:lnTo>
                  <a:cubicBezTo>
                    <a:pt x="1104900" y="2846578"/>
                    <a:pt x="1136269" y="2851531"/>
                    <a:pt x="1167384" y="2853055"/>
                  </a:cubicBezTo>
                  <a:lnTo>
                    <a:pt x="1210945" y="2853055"/>
                  </a:lnTo>
                  <a:cubicBezTo>
                    <a:pt x="1314196" y="2847848"/>
                    <a:pt x="1413129" y="2806065"/>
                    <a:pt x="1488440" y="2732405"/>
                  </a:cubicBezTo>
                  <a:cubicBezTo>
                    <a:pt x="1521460" y="2699385"/>
                    <a:pt x="1522349" y="2645918"/>
                    <a:pt x="1490091" y="2612898"/>
                  </a:cubicBezTo>
                  <a:cubicBezTo>
                    <a:pt x="1473200" y="2596007"/>
                    <a:pt x="1451102" y="2587498"/>
                    <a:pt x="1429004" y="2587498"/>
                  </a:cubicBezTo>
                  <a:cubicBezTo>
                    <a:pt x="1407795" y="2587498"/>
                    <a:pt x="1386713" y="2595372"/>
                    <a:pt x="1370457" y="2611120"/>
                  </a:cubicBezTo>
                  <a:cubicBezTo>
                    <a:pt x="1321943" y="2658364"/>
                    <a:pt x="1257046" y="2684145"/>
                    <a:pt x="1190625" y="2684145"/>
                  </a:cubicBezTo>
                  <a:cubicBezTo>
                    <a:pt x="1167638" y="2684145"/>
                    <a:pt x="1144651" y="2681097"/>
                    <a:pt x="1121918" y="2674747"/>
                  </a:cubicBezTo>
                  <a:lnTo>
                    <a:pt x="0" y="2360930"/>
                  </a:lnTo>
                  <a:close/>
                </a:path>
              </a:pathLst>
            </a:custGeom>
            <a:solidFill>
              <a:srgbClr val="FFC364">
                <a:alpha val="24706"/>
              </a:srgbClr>
            </a:solidFill>
          </p:spPr>
        </p:sp>
        <p:sp>
          <p:nvSpPr>
            <p:cNvPr name="Freeform 6" id="6"/>
            <p:cNvSpPr/>
            <p:nvPr/>
          </p:nvSpPr>
          <p:spPr>
            <a:xfrm flipH="false" flipV="false" rot="0">
              <a:off x="63500" y="63500"/>
              <a:ext cx="3264027" cy="2756027"/>
            </a:xfrm>
            <a:custGeom>
              <a:avLst/>
              <a:gdLst/>
              <a:ahLst/>
              <a:cxnLst/>
              <a:rect r="r" b="b" t="t" l="l"/>
              <a:pathLst>
                <a:path h="2756027" w="3264027">
                  <a:moveTo>
                    <a:pt x="2041271" y="715137"/>
                  </a:moveTo>
                  <a:cubicBezTo>
                    <a:pt x="2020062" y="715137"/>
                    <a:pt x="1998980" y="723011"/>
                    <a:pt x="1982724" y="738759"/>
                  </a:cubicBezTo>
                  <a:lnTo>
                    <a:pt x="1107694" y="1595247"/>
                  </a:lnTo>
                  <a:cubicBezTo>
                    <a:pt x="1059815" y="1642491"/>
                    <a:pt x="995045" y="1668272"/>
                    <a:pt x="929386" y="1668272"/>
                  </a:cubicBezTo>
                  <a:cubicBezTo>
                    <a:pt x="906653" y="1668272"/>
                    <a:pt x="883920" y="1665224"/>
                    <a:pt x="861695" y="1658874"/>
                  </a:cubicBezTo>
                  <a:lnTo>
                    <a:pt x="0" y="1418209"/>
                  </a:lnTo>
                  <a:lnTo>
                    <a:pt x="0" y="1595501"/>
                  </a:lnTo>
                  <a:lnTo>
                    <a:pt x="815975" y="1823339"/>
                  </a:lnTo>
                  <a:cubicBezTo>
                    <a:pt x="853313" y="1833499"/>
                    <a:pt x="891413" y="1838579"/>
                    <a:pt x="928751" y="1838579"/>
                  </a:cubicBezTo>
                  <a:cubicBezTo>
                    <a:pt x="1038987" y="1837690"/>
                    <a:pt x="1146683" y="1794510"/>
                    <a:pt x="1226439" y="1715643"/>
                  </a:cubicBezTo>
                  <a:lnTo>
                    <a:pt x="2100707" y="860044"/>
                  </a:lnTo>
                  <a:cubicBezTo>
                    <a:pt x="2133727" y="827024"/>
                    <a:pt x="2134616" y="773557"/>
                    <a:pt x="2102358" y="740537"/>
                  </a:cubicBezTo>
                  <a:cubicBezTo>
                    <a:pt x="2085467" y="723646"/>
                    <a:pt x="2063369" y="715137"/>
                    <a:pt x="2041271" y="715137"/>
                  </a:cubicBezTo>
                  <a:close/>
                  <a:moveTo>
                    <a:pt x="2862326" y="0"/>
                  </a:moveTo>
                  <a:lnTo>
                    <a:pt x="3061335" y="775208"/>
                  </a:lnTo>
                  <a:cubicBezTo>
                    <a:pt x="3084195" y="863346"/>
                    <a:pt x="3057906" y="958342"/>
                    <a:pt x="2992628" y="1021969"/>
                  </a:cubicBezTo>
                  <a:lnTo>
                    <a:pt x="1369695" y="2611120"/>
                  </a:lnTo>
                  <a:cubicBezTo>
                    <a:pt x="1336675" y="2644140"/>
                    <a:pt x="1335786" y="2697607"/>
                    <a:pt x="1368806" y="2730627"/>
                  </a:cubicBezTo>
                  <a:cubicBezTo>
                    <a:pt x="1385824" y="2747645"/>
                    <a:pt x="1407795" y="2756027"/>
                    <a:pt x="1429004" y="2756027"/>
                  </a:cubicBezTo>
                  <a:cubicBezTo>
                    <a:pt x="1430020" y="2756027"/>
                    <a:pt x="1431036" y="2756027"/>
                    <a:pt x="1432052" y="2756027"/>
                  </a:cubicBezTo>
                  <a:cubicBezTo>
                    <a:pt x="1453007" y="2756027"/>
                    <a:pt x="1473073" y="2747645"/>
                    <a:pt x="1488440" y="2732278"/>
                  </a:cubicBezTo>
                  <a:lnTo>
                    <a:pt x="3111373" y="1143254"/>
                  </a:lnTo>
                  <a:cubicBezTo>
                    <a:pt x="3219958" y="1037209"/>
                    <a:pt x="3264027" y="880364"/>
                    <a:pt x="3225800" y="732790"/>
                  </a:cubicBezTo>
                  <a:lnTo>
                    <a:pt x="3037713" y="0"/>
                  </a:lnTo>
                  <a:close/>
                </a:path>
              </a:pathLst>
            </a:custGeom>
            <a:solidFill>
              <a:srgbClr val="E597FF">
                <a:alpha val="24706"/>
              </a:srgbClr>
            </a:solidFill>
          </p:spPr>
        </p:sp>
      </p:grpSp>
      <p:grpSp>
        <p:nvGrpSpPr>
          <p:cNvPr name="Group 7" id="7"/>
          <p:cNvGrpSpPr>
            <a:grpSpLocks noChangeAspect="true"/>
          </p:cNvGrpSpPr>
          <p:nvPr/>
        </p:nvGrpSpPr>
        <p:grpSpPr>
          <a:xfrm rot="0">
            <a:off x="13586041" y="6689503"/>
            <a:ext cx="4765462" cy="3661000"/>
            <a:chOff x="0" y="0"/>
            <a:chExt cx="4765459" cy="3661004"/>
          </a:xfrm>
        </p:grpSpPr>
        <p:sp>
          <p:nvSpPr>
            <p:cNvPr name="Freeform 8" id="8"/>
            <p:cNvSpPr/>
            <p:nvPr/>
          </p:nvSpPr>
          <p:spPr>
            <a:xfrm flipH="false" flipV="false" rot="0">
              <a:off x="1168019" y="1055878"/>
              <a:ext cx="3135884" cy="2289556"/>
            </a:xfrm>
            <a:custGeom>
              <a:avLst/>
              <a:gdLst/>
              <a:ahLst/>
              <a:cxnLst/>
              <a:rect r="r" b="b" t="t" l="l"/>
              <a:pathLst>
                <a:path h="2289556" w="3135884">
                  <a:moveTo>
                    <a:pt x="2924556" y="2289429"/>
                  </a:moveTo>
                  <a:cubicBezTo>
                    <a:pt x="2902458" y="2289429"/>
                    <a:pt x="2880487" y="2280920"/>
                    <a:pt x="2864358" y="2264029"/>
                  </a:cubicBezTo>
                  <a:cubicBezTo>
                    <a:pt x="2831338" y="2231009"/>
                    <a:pt x="2832100" y="2176653"/>
                    <a:pt x="2866009" y="2144522"/>
                  </a:cubicBezTo>
                  <a:cubicBezTo>
                    <a:pt x="2930398" y="2080895"/>
                    <a:pt x="2956687" y="1987677"/>
                    <a:pt x="2934716" y="1899412"/>
                  </a:cubicBezTo>
                  <a:lnTo>
                    <a:pt x="2630297" y="713994"/>
                  </a:lnTo>
                  <a:cubicBezTo>
                    <a:pt x="2607437" y="625856"/>
                    <a:pt x="2539619" y="556260"/>
                    <a:pt x="2452243" y="532511"/>
                  </a:cubicBezTo>
                  <a:lnTo>
                    <a:pt x="1273556" y="203454"/>
                  </a:lnTo>
                  <a:cubicBezTo>
                    <a:pt x="1186180" y="178816"/>
                    <a:pt x="1092073" y="203454"/>
                    <a:pt x="1026795" y="267081"/>
                  </a:cubicBezTo>
                  <a:lnTo>
                    <a:pt x="152527" y="1122680"/>
                  </a:lnTo>
                  <a:cubicBezTo>
                    <a:pt x="119507" y="1155700"/>
                    <a:pt x="65151" y="1154938"/>
                    <a:pt x="33020" y="1121791"/>
                  </a:cubicBezTo>
                  <a:cubicBezTo>
                    <a:pt x="0" y="1088771"/>
                    <a:pt x="762" y="1034415"/>
                    <a:pt x="33909" y="1002284"/>
                  </a:cubicBezTo>
                  <a:lnTo>
                    <a:pt x="908177" y="146685"/>
                  </a:lnTo>
                  <a:cubicBezTo>
                    <a:pt x="1015873" y="40640"/>
                    <a:pt x="1173607" y="0"/>
                    <a:pt x="1318641" y="40640"/>
                  </a:cubicBezTo>
                  <a:lnTo>
                    <a:pt x="2497328" y="369697"/>
                  </a:lnTo>
                  <a:cubicBezTo>
                    <a:pt x="2643124" y="410337"/>
                    <a:pt x="2756789" y="526542"/>
                    <a:pt x="2794127" y="672465"/>
                  </a:cubicBezTo>
                  <a:lnTo>
                    <a:pt x="3098546" y="1857121"/>
                  </a:lnTo>
                  <a:cubicBezTo>
                    <a:pt x="3135884" y="2002917"/>
                    <a:pt x="3092577" y="2159889"/>
                    <a:pt x="2984119" y="2265807"/>
                  </a:cubicBezTo>
                  <a:cubicBezTo>
                    <a:pt x="2967990" y="2281936"/>
                    <a:pt x="2946019" y="2289556"/>
                    <a:pt x="2924810" y="2289556"/>
                  </a:cubicBezTo>
                  <a:close/>
                </a:path>
              </a:pathLst>
            </a:custGeom>
            <a:solidFill>
              <a:srgbClr val="FFF066">
                <a:alpha val="24706"/>
              </a:srgbClr>
            </a:solidFill>
          </p:spPr>
        </p:sp>
        <p:sp>
          <p:nvSpPr>
            <p:cNvPr name="Freeform 9" id="9"/>
            <p:cNvSpPr/>
            <p:nvPr/>
          </p:nvSpPr>
          <p:spPr>
            <a:xfrm flipH="false" flipV="false" rot="0">
              <a:off x="504952" y="532257"/>
              <a:ext cx="4197096" cy="3065272"/>
            </a:xfrm>
            <a:custGeom>
              <a:avLst/>
              <a:gdLst/>
              <a:ahLst/>
              <a:cxnLst/>
              <a:rect r="r" b="b" t="t" l="l"/>
              <a:pathLst>
                <a:path h="3065272" w="4197096">
                  <a:moveTo>
                    <a:pt x="1726819" y="0"/>
                  </a:moveTo>
                  <a:cubicBezTo>
                    <a:pt x="1617599" y="0"/>
                    <a:pt x="1510157" y="42291"/>
                    <a:pt x="1430401" y="120777"/>
                  </a:cubicBezTo>
                  <a:lnTo>
                    <a:pt x="151765" y="1372362"/>
                  </a:lnTo>
                  <a:cubicBezTo>
                    <a:pt x="44069" y="1478407"/>
                    <a:pt x="0" y="1634363"/>
                    <a:pt x="37338" y="1781048"/>
                  </a:cubicBezTo>
                  <a:lnTo>
                    <a:pt x="366268" y="3065272"/>
                  </a:lnTo>
                  <a:lnTo>
                    <a:pt x="541528" y="3065272"/>
                  </a:lnTo>
                  <a:lnTo>
                    <a:pt x="201676" y="1739646"/>
                  </a:lnTo>
                  <a:cubicBezTo>
                    <a:pt x="178816" y="1652270"/>
                    <a:pt x="205105" y="1558163"/>
                    <a:pt x="270383" y="1494536"/>
                  </a:cubicBezTo>
                  <a:lnTo>
                    <a:pt x="1548257" y="242951"/>
                  </a:lnTo>
                  <a:cubicBezTo>
                    <a:pt x="1596771" y="195707"/>
                    <a:pt x="1661287" y="169926"/>
                    <a:pt x="1726946" y="169926"/>
                  </a:cubicBezTo>
                  <a:cubicBezTo>
                    <a:pt x="1749679" y="169926"/>
                    <a:pt x="1772539" y="172974"/>
                    <a:pt x="1795018" y="179324"/>
                  </a:cubicBezTo>
                  <a:lnTo>
                    <a:pt x="3519805" y="660146"/>
                  </a:lnTo>
                  <a:cubicBezTo>
                    <a:pt x="3607181" y="683895"/>
                    <a:pt x="3674999" y="754253"/>
                    <a:pt x="3697859" y="841629"/>
                  </a:cubicBezTo>
                  <a:lnTo>
                    <a:pt x="4142232" y="2574798"/>
                  </a:lnTo>
                  <a:cubicBezTo>
                    <a:pt x="4164330" y="2662936"/>
                    <a:pt x="4138041" y="2756281"/>
                    <a:pt x="4073525" y="2819908"/>
                  </a:cubicBezTo>
                  <a:lnTo>
                    <a:pt x="3823081" y="3065272"/>
                  </a:lnTo>
                  <a:lnTo>
                    <a:pt x="4065524" y="3065272"/>
                  </a:lnTo>
                  <a:lnTo>
                    <a:pt x="4192270" y="2941193"/>
                  </a:lnTo>
                  <a:cubicBezTo>
                    <a:pt x="4193921" y="2939669"/>
                    <a:pt x="4195445" y="2938018"/>
                    <a:pt x="4197096" y="2936494"/>
                  </a:cubicBezTo>
                  <a:lnTo>
                    <a:pt x="4197096" y="2936494"/>
                  </a:lnTo>
                  <a:lnTo>
                    <a:pt x="4197096" y="2108708"/>
                  </a:lnTo>
                  <a:lnTo>
                    <a:pt x="3861562" y="800100"/>
                  </a:lnTo>
                  <a:cubicBezTo>
                    <a:pt x="3824224" y="654304"/>
                    <a:pt x="3710686" y="538099"/>
                    <a:pt x="3564763" y="497332"/>
                  </a:cubicBezTo>
                  <a:lnTo>
                    <a:pt x="1840865" y="15748"/>
                  </a:lnTo>
                  <a:cubicBezTo>
                    <a:pt x="1803400" y="5207"/>
                    <a:pt x="1765046" y="127"/>
                    <a:pt x="1726946" y="127"/>
                  </a:cubicBezTo>
                  <a:close/>
                </a:path>
              </a:pathLst>
            </a:custGeom>
            <a:solidFill>
              <a:srgbClr val="89E5A3">
                <a:alpha val="24706"/>
              </a:srgbClr>
            </a:solidFill>
          </p:spPr>
        </p:sp>
        <p:sp>
          <p:nvSpPr>
            <p:cNvPr name="Freeform 10" id="10"/>
            <p:cNvSpPr/>
            <p:nvPr/>
          </p:nvSpPr>
          <p:spPr>
            <a:xfrm flipH="false" flipV="false" rot="0">
              <a:off x="1780159" y="63500"/>
              <a:ext cx="2921889" cy="1037336"/>
            </a:xfrm>
            <a:custGeom>
              <a:avLst/>
              <a:gdLst/>
              <a:ahLst/>
              <a:cxnLst/>
              <a:rect r="r" b="b" t="t" l="l"/>
              <a:pathLst>
                <a:path h="1037336" w="2921889">
                  <a:moveTo>
                    <a:pt x="332867" y="0"/>
                  </a:moveTo>
                  <a:cubicBezTo>
                    <a:pt x="222631" y="0"/>
                    <a:pt x="114808" y="42672"/>
                    <a:pt x="34798" y="121539"/>
                  </a:cubicBezTo>
                  <a:cubicBezTo>
                    <a:pt x="889" y="153797"/>
                    <a:pt x="0" y="208026"/>
                    <a:pt x="33147" y="241046"/>
                  </a:cubicBezTo>
                  <a:cubicBezTo>
                    <a:pt x="49530" y="258318"/>
                    <a:pt x="71755" y="267081"/>
                    <a:pt x="93853" y="267081"/>
                  </a:cubicBezTo>
                  <a:cubicBezTo>
                    <a:pt x="115189" y="267081"/>
                    <a:pt x="136525" y="259080"/>
                    <a:pt x="152654" y="242824"/>
                  </a:cubicBezTo>
                  <a:cubicBezTo>
                    <a:pt x="201168" y="195580"/>
                    <a:pt x="266065" y="169799"/>
                    <a:pt x="332486" y="169799"/>
                  </a:cubicBezTo>
                  <a:cubicBezTo>
                    <a:pt x="355473" y="169799"/>
                    <a:pt x="378460" y="172847"/>
                    <a:pt x="401193" y="179197"/>
                  </a:cubicBezTo>
                  <a:lnTo>
                    <a:pt x="2588895" y="790575"/>
                  </a:lnTo>
                  <a:cubicBezTo>
                    <a:pt x="2676271" y="815213"/>
                    <a:pt x="2744978" y="885571"/>
                    <a:pt x="2767838" y="973709"/>
                  </a:cubicBezTo>
                  <a:cubicBezTo>
                    <a:pt x="2777998" y="1011809"/>
                    <a:pt x="2811907" y="1037336"/>
                    <a:pt x="2850134" y="1037336"/>
                  </a:cubicBezTo>
                  <a:cubicBezTo>
                    <a:pt x="2856865" y="1037336"/>
                    <a:pt x="2864612" y="1036447"/>
                    <a:pt x="2871343" y="1034796"/>
                  </a:cubicBezTo>
                  <a:cubicBezTo>
                    <a:pt x="2893187" y="1029081"/>
                    <a:pt x="2910713" y="1015619"/>
                    <a:pt x="2921889" y="998093"/>
                  </a:cubicBezTo>
                  <a:lnTo>
                    <a:pt x="2921889" y="998093"/>
                  </a:lnTo>
                  <a:lnTo>
                    <a:pt x="2921889" y="896493"/>
                  </a:lnTo>
                  <a:lnTo>
                    <a:pt x="2921889" y="896493"/>
                  </a:lnTo>
                  <a:cubicBezTo>
                    <a:pt x="2876423" y="766318"/>
                    <a:pt x="2768854" y="664337"/>
                    <a:pt x="2634742" y="626872"/>
                  </a:cubicBezTo>
                  <a:lnTo>
                    <a:pt x="446913" y="15494"/>
                  </a:lnTo>
                  <a:cubicBezTo>
                    <a:pt x="409321" y="5080"/>
                    <a:pt x="370967" y="0"/>
                    <a:pt x="332867" y="0"/>
                  </a:cubicBezTo>
                  <a:close/>
                </a:path>
              </a:pathLst>
            </a:custGeom>
            <a:solidFill>
              <a:srgbClr val="8BE8DA">
                <a:alpha val="24706"/>
              </a:srgbClr>
            </a:solidFill>
          </p:spPr>
        </p:sp>
        <p:sp>
          <p:nvSpPr>
            <p:cNvPr name="Freeform 11" id="11"/>
            <p:cNvSpPr/>
            <p:nvPr/>
          </p:nvSpPr>
          <p:spPr>
            <a:xfrm flipH="false" flipV="false" rot="0">
              <a:off x="63881" y="1654937"/>
              <a:ext cx="3664966" cy="1942592"/>
            </a:xfrm>
            <a:custGeom>
              <a:avLst/>
              <a:gdLst/>
              <a:ahLst/>
              <a:cxnLst/>
              <a:rect r="r" b="b" t="t" l="l"/>
              <a:pathLst>
                <a:path h="1942592" w="3664966">
                  <a:moveTo>
                    <a:pt x="2446020" y="169926"/>
                  </a:moveTo>
                  <a:cubicBezTo>
                    <a:pt x="2464943" y="169926"/>
                    <a:pt x="2483866" y="172466"/>
                    <a:pt x="2502408" y="177673"/>
                  </a:cubicBezTo>
                  <a:lnTo>
                    <a:pt x="3151886" y="359156"/>
                  </a:lnTo>
                  <a:cubicBezTo>
                    <a:pt x="3224022" y="379476"/>
                    <a:pt x="3280791" y="437134"/>
                    <a:pt x="3299460" y="510032"/>
                  </a:cubicBezTo>
                  <a:lnTo>
                    <a:pt x="3467354" y="1163828"/>
                  </a:lnTo>
                  <a:cubicBezTo>
                    <a:pt x="3486023" y="1235964"/>
                    <a:pt x="3463925" y="1313942"/>
                    <a:pt x="3410585" y="1366520"/>
                  </a:cubicBezTo>
                  <a:lnTo>
                    <a:pt x="2928112" y="1838833"/>
                  </a:lnTo>
                  <a:cubicBezTo>
                    <a:pt x="2888361" y="1877949"/>
                    <a:pt x="2834640" y="1899158"/>
                    <a:pt x="2780157" y="1899158"/>
                  </a:cubicBezTo>
                  <a:cubicBezTo>
                    <a:pt x="2761234" y="1899158"/>
                    <a:pt x="2742311" y="1896618"/>
                    <a:pt x="2723769" y="1891411"/>
                  </a:cubicBezTo>
                  <a:lnTo>
                    <a:pt x="2075053" y="1709928"/>
                  </a:lnTo>
                  <a:cubicBezTo>
                    <a:pt x="2002917" y="1689608"/>
                    <a:pt x="1946148" y="1631950"/>
                    <a:pt x="1927479" y="1559052"/>
                  </a:cubicBezTo>
                  <a:lnTo>
                    <a:pt x="1759585" y="905256"/>
                  </a:lnTo>
                  <a:cubicBezTo>
                    <a:pt x="1740916" y="833120"/>
                    <a:pt x="1763014" y="755142"/>
                    <a:pt x="1816354" y="702564"/>
                  </a:cubicBezTo>
                  <a:lnTo>
                    <a:pt x="2297938" y="230251"/>
                  </a:lnTo>
                  <a:cubicBezTo>
                    <a:pt x="2337689" y="191135"/>
                    <a:pt x="2391410" y="169926"/>
                    <a:pt x="2445893" y="169926"/>
                  </a:cubicBezTo>
                  <a:close/>
                  <a:moveTo>
                    <a:pt x="94615" y="423291"/>
                  </a:moveTo>
                  <a:cubicBezTo>
                    <a:pt x="87503" y="423291"/>
                    <a:pt x="80264" y="424180"/>
                    <a:pt x="72898" y="426085"/>
                  </a:cubicBezTo>
                  <a:cubicBezTo>
                    <a:pt x="27940" y="437896"/>
                    <a:pt x="0" y="483743"/>
                    <a:pt x="11811" y="529590"/>
                  </a:cubicBezTo>
                  <a:lnTo>
                    <a:pt x="374650" y="1942592"/>
                  </a:lnTo>
                  <a:lnTo>
                    <a:pt x="551180" y="1942592"/>
                  </a:lnTo>
                  <a:lnTo>
                    <a:pt x="176403" y="487172"/>
                  </a:lnTo>
                  <a:cubicBezTo>
                    <a:pt x="166370" y="448691"/>
                    <a:pt x="132461" y="423291"/>
                    <a:pt x="94615" y="423291"/>
                  </a:cubicBezTo>
                  <a:close/>
                  <a:moveTo>
                    <a:pt x="2445639" y="127"/>
                  </a:moveTo>
                  <a:cubicBezTo>
                    <a:pt x="2347087" y="127"/>
                    <a:pt x="2250313" y="38354"/>
                    <a:pt x="2178431" y="108966"/>
                  </a:cubicBezTo>
                  <a:lnTo>
                    <a:pt x="1696847" y="581279"/>
                  </a:lnTo>
                  <a:cubicBezTo>
                    <a:pt x="1600200" y="676275"/>
                    <a:pt x="1560322" y="816102"/>
                    <a:pt x="1594231" y="947547"/>
                  </a:cubicBezTo>
                  <a:lnTo>
                    <a:pt x="1762125" y="1601343"/>
                  </a:lnTo>
                  <a:cubicBezTo>
                    <a:pt x="1796034" y="1732788"/>
                    <a:pt x="1897761" y="1837055"/>
                    <a:pt x="2028444" y="1873504"/>
                  </a:cubicBezTo>
                  <a:lnTo>
                    <a:pt x="2275332" y="1942465"/>
                  </a:lnTo>
                  <a:lnTo>
                    <a:pt x="3063875" y="1942465"/>
                  </a:lnTo>
                  <a:lnTo>
                    <a:pt x="3528441" y="1487678"/>
                  </a:lnTo>
                  <a:cubicBezTo>
                    <a:pt x="3625977" y="1392682"/>
                    <a:pt x="3664966" y="1252855"/>
                    <a:pt x="3631057" y="1121410"/>
                  </a:cubicBezTo>
                  <a:lnTo>
                    <a:pt x="3463163" y="467614"/>
                  </a:lnTo>
                  <a:cubicBezTo>
                    <a:pt x="3429253" y="336169"/>
                    <a:pt x="3327527" y="231902"/>
                    <a:pt x="3196844" y="195453"/>
                  </a:cubicBezTo>
                  <a:lnTo>
                    <a:pt x="2547366" y="13970"/>
                  </a:lnTo>
                  <a:cubicBezTo>
                    <a:pt x="2513838" y="4572"/>
                    <a:pt x="2479675" y="0"/>
                    <a:pt x="2445639" y="0"/>
                  </a:cubicBezTo>
                  <a:close/>
                </a:path>
              </a:pathLst>
            </a:custGeom>
            <a:solidFill>
              <a:srgbClr val="FFC364">
                <a:alpha val="24706"/>
              </a:srgbClr>
            </a:solidFill>
          </p:spPr>
        </p:sp>
        <p:sp>
          <p:nvSpPr>
            <p:cNvPr name="Freeform 12" id="12"/>
            <p:cNvSpPr/>
            <p:nvPr/>
          </p:nvSpPr>
          <p:spPr>
            <a:xfrm flipH="false" flipV="false" rot="0">
              <a:off x="39370" y="160655"/>
              <a:ext cx="4662424" cy="3436874"/>
            </a:xfrm>
            <a:custGeom>
              <a:avLst/>
              <a:gdLst/>
              <a:ahLst/>
              <a:cxnLst/>
              <a:rect r="r" b="b" t="t" l="l"/>
              <a:pathLst>
                <a:path h="3436874" w="4662424">
                  <a:moveTo>
                    <a:pt x="4590034" y="770382"/>
                  </a:moveTo>
                  <a:cubicBezTo>
                    <a:pt x="4583049" y="770382"/>
                    <a:pt x="4575937" y="771271"/>
                    <a:pt x="4568698" y="773176"/>
                  </a:cubicBezTo>
                  <a:cubicBezTo>
                    <a:pt x="4523740" y="784987"/>
                    <a:pt x="4495800" y="830834"/>
                    <a:pt x="4507611" y="876681"/>
                  </a:cubicBezTo>
                  <a:lnTo>
                    <a:pt x="4662424" y="1479804"/>
                  </a:lnTo>
                  <a:lnTo>
                    <a:pt x="4662424" y="811403"/>
                  </a:lnTo>
                  <a:lnTo>
                    <a:pt x="4662424" y="811403"/>
                  </a:lnTo>
                  <a:cubicBezTo>
                    <a:pt x="4647184" y="786257"/>
                    <a:pt x="4619625" y="770382"/>
                    <a:pt x="4589907" y="770382"/>
                  </a:cubicBezTo>
                  <a:close/>
                  <a:moveTo>
                    <a:pt x="1834007" y="0"/>
                  </a:moveTo>
                  <a:cubicBezTo>
                    <a:pt x="1812544" y="0"/>
                    <a:pt x="1791081" y="8001"/>
                    <a:pt x="1774698" y="24384"/>
                  </a:cubicBezTo>
                  <a:lnTo>
                    <a:pt x="151765" y="1613408"/>
                  </a:lnTo>
                  <a:cubicBezTo>
                    <a:pt x="43180" y="1719453"/>
                    <a:pt x="0" y="1877187"/>
                    <a:pt x="37338" y="2023872"/>
                  </a:cubicBezTo>
                  <a:cubicBezTo>
                    <a:pt x="47498" y="2061972"/>
                    <a:pt x="81407" y="2087499"/>
                    <a:pt x="119634" y="2087499"/>
                  </a:cubicBezTo>
                  <a:cubicBezTo>
                    <a:pt x="126365" y="2087499"/>
                    <a:pt x="133223" y="2086610"/>
                    <a:pt x="140843" y="2084959"/>
                  </a:cubicBezTo>
                  <a:cubicBezTo>
                    <a:pt x="185801" y="2073148"/>
                    <a:pt x="213741" y="2026412"/>
                    <a:pt x="201930" y="1981454"/>
                  </a:cubicBezTo>
                  <a:cubicBezTo>
                    <a:pt x="179070" y="1893316"/>
                    <a:pt x="205359" y="1798320"/>
                    <a:pt x="270637" y="1734693"/>
                  </a:cubicBezTo>
                  <a:lnTo>
                    <a:pt x="1893443" y="144780"/>
                  </a:lnTo>
                  <a:cubicBezTo>
                    <a:pt x="1926463" y="112522"/>
                    <a:pt x="1927352" y="58293"/>
                    <a:pt x="1894332" y="25273"/>
                  </a:cubicBezTo>
                  <a:cubicBezTo>
                    <a:pt x="1878076" y="8509"/>
                    <a:pt x="1856105" y="0"/>
                    <a:pt x="1834007" y="0"/>
                  </a:cubicBezTo>
                  <a:close/>
                  <a:moveTo>
                    <a:pt x="1221486" y="1874012"/>
                  </a:moveTo>
                  <a:cubicBezTo>
                    <a:pt x="1200150" y="1874012"/>
                    <a:pt x="1178814" y="1882013"/>
                    <a:pt x="1162558" y="1898396"/>
                  </a:cubicBezTo>
                  <a:cubicBezTo>
                    <a:pt x="1054862" y="2004441"/>
                    <a:pt x="1010793" y="2160397"/>
                    <a:pt x="1048131" y="2307082"/>
                  </a:cubicBezTo>
                  <a:lnTo>
                    <a:pt x="1337437" y="3436874"/>
                  </a:lnTo>
                  <a:lnTo>
                    <a:pt x="1513078" y="3436874"/>
                  </a:lnTo>
                  <a:lnTo>
                    <a:pt x="1212596" y="2263775"/>
                  </a:lnTo>
                  <a:cubicBezTo>
                    <a:pt x="1189736" y="2176399"/>
                    <a:pt x="1216025" y="2082292"/>
                    <a:pt x="1281303" y="2018665"/>
                  </a:cubicBezTo>
                  <a:cubicBezTo>
                    <a:pt x="1314323" y="1985645"/>
                    <a:pt x="1315212" y="1932178"/>
                    <a:pt x="1282192" y="1899158"/>
                  </a:cubicBezTo>
                  <a:cubicBezTo>
                    <a:pt x="1265428" y="1882394"/>
                    <a:pt x="1243457" y="1873885"/>
                    <a:pt x="1221613" y="1873885"/>
                  </a:cubicBezTo>
                  <a:close/>
                  <a:moveTo>
                    <a:pt x="4052443" y="3016123"/>
                  </a:moveTo>
                  <a:cubicBezTo>
                    <a:pt x="4031234" y="3016123"/>
                    <a:pt x="4010152" y="3023997"/>
                    <a:pt x="3993896" y="3039745"/>
                  </a:cubicBezTo>
                  <a:lnTo>
                    <a:pt x="3588131" y="3436874"/>
                  </a:lnTo>
                  <a:lnTo>
                    <a:pt x="3829939" y="3436874"/>
                  </a:lnTo>
                  <a:lnTo>
                    <a:pt x="4111879" y="3161030"/>
                  </a:lnTo>
                  <a:cubicBezTo>
                    <a:pt x="4144899" y="3128010"/>
                    <a:pt x="4145788" y="3074543"/>
                    <a:pt x="4113530" y="3041523"/>
                  </a:cubicBezTo>
                  <a:cubicBezTo>
                    <a:pt x="4096640" y="3024632"/>
                    <a:pt x="4074541" y="3016123"/>
                    <a:pt x="4052443" y="3016123"/>
                  </a:cubicBezTo>
                  <a:close/>
                </a:path>
              </a:pathLst>
            </a:custGeom>
            <a:solidFill>
              <a:srgbClr val="E597FF">
                <a:alpha val="24706"/>
              </a:srgbClr>
            </a:solidFill>
          </p:spPr>
        </p:sp>
      </p:grpSp>
      <p:sp>
        <p:nvSpPr>
          <p:cNvPr name="Freeform 13" id="13"/>
          <p:cNvSpPr/>
          <p:nvPr/>
        </p:nvSpPr>
        <p:spPr>
          <a:xfrm flipH="false" flipV="false" rot="0">
            <a:off x="9144000" y="3298698"/>
            <a:ext cx="8763000" cy="3952875"/>
          </a:xfrm>
          <a:custGeom>
            <a:avLst/>
            <a:gdLst/>
            <a:ahLst/>
            <a:cxnLst/>
            <a:rect r="r" b="b" t="t" l="l"/>
            <a:pathLst>
              <a:path h="3952875" w="8763000">
                <a:moveTo>
                  <a:pt x="0" y="0"/>
                </a:moveTo>
                <a:lnTo>
                  <a:pt x="8763000" y="0"/>
                </a:lnTo>
                <a:lnTo>
                  <a:pt x="8763000" y="3952875"/>
                </a:lnTo>
                <a:lnTo>
                  <a:pt x="0" y="3952875"/>
                </a:lnTo>
                <a:lnTo>
                  <a:pt x="0" y="0"/>
                </a:lnTo>
                <a:close/>
              </a:path>
            </a:pathLst>
          </a:custGeom>
          <a:blipFill>
            <a:blip r:embed="rId2"/>
            <a:stretch>
              <a:fillRect l="0" t="0" r="0" b="0"/>
            </a:stretch>
          </a:blipFill>
        </p:spPr>
      </p:sp>
      <p:grpSp>
        <p:nvGrpSpPr>
          <p:cNvPr name="Group 14" id="14"/>
          <p:cNvGrpSpPr>
            <a:grpSpLocks noChangeAspect="true"/>
          </p:cNvGrpSpPr>
          <p:nvPr/>
        </p:nvGrpSpPr>
        <p:grpSpPr>
          <a:xfrm rot="0">
            <a:off x="0" y="0"/>
            <a:ext cx="3263303" cy="2851899"/>
            <a:chOff x="0" y="0"/>
            <a:chExt cx="3263303" cy="2851899"/>
          </a:xfrm>
        </p:grpSpPr>
        <p:sp>
          <p:nvSpPr>
            <p:cNvPr name="Freeform 15" id="15"/>
            <p:cNvSpPr/>
            <p:nvPr/>
          </p:nvSpPr>
          <p:spPr>
            <a:xfrm flipH="false" flipV="false" rot="0">
              <a:off x="0" y="0"/>
              <a:ext cx="3263265" cy="2851912"/>
            </a:xfrm>
            <a:custGeom>
              <a:avLst/>
              <a:gdLst/>
              <a:ahLst/>
              <a:cxnLst/>
              <a:rect r="r" b="b" t="t" l="l"/>
              <a:pathLst>
                <a:path h="2851912" w="3263265">
                  <a:moveTo>
                    <a:pt x="0" y="0"/>
                  </a:moveTo>
                  <a:lnTo>
                    <a:pt x="0" y="2851912"/>
                  </a:lnTo>
                  <a:lnTo>
                    <a:pt x="3263265" y="2851912"/>
                  </a:lnTo>
                  <a:lnTo>
                    <a:pt x="3263265" y="0"/>
                  </a:lnTo>
                  <a:close/>
                </a:path>
              </a:pathLst>
            </a:custGeom>
            <a:solidFill>
              <a:srgbClr val="000000">
                <a:alpha val="0"/>
              </a:srgbClr>
            </a:solidFill>
          </p:spPr>
        </p:sp>
      </p:grpSp>
      <p:grpSp>
        <p:nvGrpSpPr>
          <p:cNvPr name="Group 16" id="16"/>
          <p:cNvGrpSpPr>
            <a:grpSpLocks noChangeAspect="true"/>
          </p:cNvGrpSpPr>
          <p:nvPr/>
        </p:nvGrpSpPr>
        <p:grpSpPr>
          <a:xfrm rot="0">
            <a:off x="1937414" y="4089273"/>
            <a:ext cx="193481" cy="193481"/>
            <a:chOff x="0" y="0"/>
            <a:chExt cx="193484" cy="193484"/>
          </a:xfrm>
        </p:grpSpPr>
        <p:sp>
          <p:nvSpPr>
            <p:cNvPr name="Freeform 17" id="17"/>
            <p:cNvSpPr/>
            <p:nvPr/>
          </p:nvSpPr>
          <p:spPr>
            <a:xfrm flipH="false" flipV="false" rot="0">
              <a:off x="0" y="0"/>
              <a:ext cx="193548" cy="193548"/>
            </a:xfrm>
            <a:custGeom>
              <a:avLst/>
              <a:gdLst/>
              <a:ahLst/>
              <a:cxnLst/>
              <a:rect r="r" b="b" t="t" l="l"/>
              <a:pathLst>
                <a:path h="193548" w="193548">
                  <a:moveTo>
                    <a:pt x="193548" y="96774"/>
                  </a:moveTo>
                  <a:cubicBezTo>
                    <a:pt x="193548" y="103124"/>
                    <a:pt x="192913" y="109474"/>
                    <a:pt x="191643" y="115697"/>
                  </a:cubicBezTo>
                  <a:cubicBezTo>
                    <a:pt x="190373" y="121920"/>
                    <a:pt x="188595" y="128016"/>
                    <a:pt x="186182" y="133858"/>
                  </a:cubicBezTo>
                  <a:cubicBezTo>
                    <a:pt x="183769" y="139700"/>
                    <a:pt x="180721" y="145288"/>
                    <a:pt x="177292" y="150622"/>
                  </a:cubicBezTo>
                  <a:cubicBezTo>
                    <a:pt x="173863" y="155956"/>
                    <a:pt x="169799" y="160782"/>
                    <a:pt x="165227" y="165227"/>
                  </a:cubicBezTo>
                  <a:cubicBezTo>
                    <a:pt x="160655" y="169672"/>
                    <a:pt x="155829" y="173736"/>
                    <a:pt x="150622" y="177292"/>
                  </a:cubicBezTo>
                  <a:cubicBezTo>
                    <a:pt x="145415" y="180848"/>
                    <a:pt x="139827" y="183769"/>
                    <a:pt x="133858" y="186182"/>
                  </a:cubicBezTo>
                  <a:cubicBezTo>
                    <a:pt x="127889" y="188595"/>
                    <a:pt x="121920" y="190500"/>
                    <a:pt x="115697" y="191643"/>
                  </a:cubicBezTo>
                  <a:cubicBezTo>
                    <a:pt x="109474" y="192786"/>
                    <a:pt x="103124" y="193548"/>
                    <a:pt x="96774" y="193548"/>
                  </a:cubicBezTo>
                  <a:cubicBezTo>
                    <a:pt x="90424" y="193548"/>
                    <a:pt x="84074" y="192913"/>
                    <a:pt x="77851" y="191643"/>
                  </a:cubicBezTo>
                  <a:cubicBezTo>
                    <a:pt x="71628" y="190373"/>
                    <a:pt x="65532" y="188595"/>
                    <a:pt x="59690" y="186182"/>
                  </a:cubicBezTo>
                  <a:cubicBezTo>
                    <a:pt x="53848" y="183769"/>
                    <a:pt x="48260" y="180721"/>
                    <a:pt x="42926" y="177292"/>
                  </a:cubicBezTo>
                  <a:cubicBezTo>
                    <a:pt x="37592" y="173863"/>
                    <a:pt x="32766" y="169799"/>
                    <a:pt x="28321" y="165227"/>
                  </a:cubicBezTo>
                  <a:cubicBezTo>
                    <a:pt x="23876" y="160655"/>
                    <a:pt x="19812" y="155829"/>
                    <a:pt x="16256" y="150622"/>
                  </a:cubicBezTo>
                  <a:cubicBezTo>
                    <a:pt x="12700" y="145415"/>
                    <a:pt x="9779" y="139827"/>
                    <a:pt x="7366" y="133858"/>
                  </a:cubicBezTo>
                  <a:cubicBezTo>
                    <a:pt x="4953" y="127889"/>
                    <a:pt x="3048" y="121793"/>
                    <a:pt x="1905" y="115570"/>
                  </a:cubicBezTo>
                  <a:cubicBezTo>
                    <a:pt x="762" y="109347"/>
                    <a:pt x="0" y="103124"/>
                    <a:pt x="0" y="96774"/>
                  </a:cubicBezTo>
                  <a:cubicBezTo>
                    <a:pt x="0" y="90424"/>
                    <a:pt x="635" y="84074"/>
                    <a:pt x="1905" y="77851"/>
                  </a:cubicBezTo>
                  <a:cubicBezTo>
                    <a:pt x="3175" y="71628"/>
                    <a:pt x="4953" y="65532"/>
                    <a:pt x="7366" y="59690"/>
                  </a:cubicBezTo>
                  <a:cubicBezTo>
                    <a:pt x="9779" y="53848"/>
                    <a:pt x="12827" y="48260"/>
                    <a:pt x="16256" y="42926"/>
                  </a:cubicBezTo>
                  <a:cubicBezTo>
                    <a:pt x="19685" y="37592"/>
                    <a:pt x="23749" y="32766"/>
                    <a:pt x="28321" y="28321"/>
                  </a:cubicBezTo>
                  <a:cubicBezTo>
                    <a:pt x="32893" y="23876"/>
                    <a:pt x="37719" y="19812"/>
                    <a:pt x="42926" y="16256"/>
                  </a:cubicBezTo>
                  <a:cubicBezTo>
                    <a:pt x="48133" y="12700"/>
                    <a:pt x="53848" y="9779"/>
                    <a:pt x="59690" y="7366"/>
                  </a:cubicBezTo>
                  <a:cubicBezTo>
                    <a:pt x="65532" y="4953"/>
                    <a:pt x="71628" y="3048"/>
                    <a:pt x="77851" y="1905"/>
                  </a:cubicBezTo>
                  <a:cubicBezTo>
                    <a:pt x="84074" y="762"/>
                    <a:pt x="90424" y="0"/>
                    <a:pt x="96774" y="0"/>
                  </a:cubicBezTo>
                  <a:cubicBezTo>
                    <a:pt x="103124" y="0"/>
                    <a:pt x="109474" y="635"/>
                    <a:pt x="115697" y="1905"/>
                  </a:cubicBezTo>
                  <a:cubicBezTo>
                    <a:pt x="121920" y="3175"/>
                    <a:pt x="128016" y="4953"/>
                    <a:pt x="133858" y="7366"/>
                  </a:cubicBezTo>
                  <a:cubicBezTo>
                    <a:pt x="139700" y="9779"/>
                    <a:pt x="145288" y="12827"/>
                    <a:pt x="150622" y="16256"/>
                  </a:cubicBezTo>
                  <a:cubicBezTo>
                    <a:pt x="155956" y="19685"/>
                    <a:pt x="160782" y="23749"/>
                    <a:pt x="165227" y="28321"/>
                  </a:cubicBezTo>
                  <a:cubicBezTo>
                    <a:pt x="169672" y="32893"/>
                    <a:pt x="173736" y="37719"/>
                    <a:pt x="177292" y="42926"/>
                  </a:cubicBezTo>
                  <a:cubicBezTo>
                    <a:pt x="180848" y="48133"/>
                    <a:pt x="183769" y="53721"/>
                    <a:pt x="186182" y="59690"/>
                  </a:cubicBezTo>
                  <a:cubicBezTo>
                    <a:pt x="188595" y="65659"/>
                    <a:pt x="190500" y="71628"/>
                    <a:pt x="191643" y="77851"/>
                  </a:cubicBezTo>
                  <a:cubicBezTo>
                    <a:pt x="192786" y="84074"/>
                    <a:pt x="193548" y="90424"/>
                    <a:pt x="193548" y="96774"/>
                  </a:cubicBezTo>
                  <a:close/>
                </a:path>
              </a:pathLst>
            </a:custGeom>
            <a:solidFill>
              <a:srgbClr val="000000"/>
            </a:solidFill>
          </p:spPr>
        </p:sp>
      </p:grpSp>
      <p:grpSp>
        <p:nvGrpSpPr>
          <p:cNvPr name="Group 18" id="18"/>
          <p:cNvGrpSpPr>
            <a:grpSpLocks noChangeAspect="true"/>
          </p:cNvGrpSpPr>
          <p:nvPr/>
        </p:nvGrpSpPr>
        <p:grpSpPr>
          <a:xfrm rot="0">
            <a:off x="1937414" y="4863217"/>
            <a:ext cx="193481" cy="193491"/>
            <a:chOff x="0" y="0"/>
            <a:chExt cx="193484" cy="193484"/>
          </a:xfrm>
        </p:grpSpPr>
        <p:sp>
          <p:nvSpPr>
            <p:cNvPr name="Freeform 19" id="19"/>
            <p:cNvSpPr/>
            <p:nvPr/>
          </p:nvSpPr>
          <p:spPr>
            <a:xfrm flipH="false" flipV="false" rot="0">
              <a:off x="0" y="0"/>
              <a:ext cx="193548" cy="193548"/>
            </a:xfrm>
            <a:custGeom>
              <a:avLst/>
              <a:gdLst/>
              <a:ahLst/>
              <a:cxnLst/>
              <a:rect r="r" b="b" t="t" l="l"/>
              <a:pathLst>
                <a:path h="193548" w="193548">
                  <a:moveTo>
                    <a:pt x="193548" y="96774"/>
                  </a:moveTo>
                  <a:cubicBezTo>
                    <a:pt x="193548" y="103124"/>
                    <a:pt x="192913" y="109474"/>
                    <a:pt x="191643" y="115697"/>
                  </a:cubicBezTo>
                  <a:cubicBezTo>
                    <a:pt x="190373" y="121920"/>
                    <a:pt x="188595" y="128016"/>
                    <a:pt x="186182" y="133858"/>
                  </a:cubicBezTo>
                  <a:cubicBezTo>
                    <a:pt x="183769" y="139700"/>
                    <a:pt x="180721" y="145288"/>
                    <a:pt x="177292" y="150622"/>
                  </a:cubicBezTo>
                  <a:cubicBezTo>
                    <a:pt x="173863" y="155956"/>
                    <a:pt x="169799" y="160782"/>
                    <a:pt x="165227" y="165227"/>
                  </a:cubicBezTo>
                  <a:cubicBezTo>
                    <a:pt x="160655" y="169672"/>
                    <a:pt x="155829" y="173736"/>
                    <a:pt x="150622" y="177292"/>
                  </a:cubicBezTo>
                  <a:cubicBezTo>
                    <a:pt x="145415" y="180848"/>
                    <a:pt x="139827" y="183769"/>
                    <a:pt x="133858" y="186182"/>
                  </a:cubicBezTo>
                  <a:cubicBezTo>
                    <a:pt x="127889" y="188595"/>
                    <a:pt x="121920" y="190500"/>
                    <a:pt x="115697" y="191643"/>
                  </a:cubicBezTo>
                  <a:cubicBezTo>
                    <a:pt x="109474" y="192786"/>
                    <a:pt x="103124" y="193548"/>
                    <a:pt x="96774" y="193548"/>
                  </a:cubicBezTo>
                  <a:cubicBezTo>
                    <a:pt x="90424" y="193548"/>
                    <a:pt x="84074" y="192913"/>
                    <a:pt x="77851" y="191643"/>
                  </a:cubicBezTo>
                  <a:cubicBezTo>
                    <a:pt x="71628" y="190373"/>
                    <a:pt x="65532" y="188595"/>
                    <a:pt x="59690" y="186182"/>
                  </a:cubicBezTo>
                  <a:cubicBezTo>
                    <a:pt x="53848" y="183769"/>
                    <a:pt x="48260" y="180721"/>
                    <a:pt x="42926" y="177292"/>
                  </a:cubicBezTo>
                  <a:cubicBezTo>
                    <a:pt x="37592" y="173863"/>
                    <a:pt x="32766" y="169799"/>
                    <a:pt x="28321" y="165227"/>
                  </a:cubicBezTo>
                  <a:cubicBezTo>
                    <a:pt x="23876" y="160655"/>
                    <a:pt x="19812" y="155829"/>
                    <a:pt x="16256" y="150622"/>
                  </a:cubicBezTo>
                  <a:cubicBezTo>
                    <a:pt x="12700" y="145415"/>
                    <a:pt x="9779" y="139827"/>
                    <a:pt x="7366" y="133858"/>
                  </a:cubicBezTo>
                  <a:cubicBezTo>
                    <a:pt x="4953" y="127889"/>
                    <a:pt x="3048" y="121793"/>
                    <a:pt x="1905" y="115570"/>
                  </a:cubicBezTo>
                  <a:cubicBezTo>
                    <a:pt x="762" y="109347"/>
                    <a:pt x="0" y="103124"/>
                    <a:pt x="0" y="96774"/>
                  </a:cubicBezTo>
                  <a:cubicBezTo>
                    <a:pt x="0" y="90424"/>
                    <a:pt x="635" y="84074"/>
                    <a:pt x="1905" y="77851"/>
                  </a:cubicBezTo>
                  <a:cubicBezTo>
                    <a:pt x="3175" y="71628"/>
                    <a:pt x="4953" y="65532"/>
                    <a:pt x="7366" y="59690"/>
                  </a:cubicBezTo>
                  <a:cubicBezTo>
                    <a:pt x="9779" y="53848"/>
                    <a:pt x="12827" y="48260"/>
                    <a:pt x="16256" y="42926"/>
                  </a:cubicBezTo>
                  <a:cubicBezTo>
                    <a:pt x="19685" y="37592"/>
                    <a:pt x="23749" y="32766"/>
                    <a:pt x="28321" y="28321"/>
                  </a:cubicBezTo>
                  <a:cubicBezTo>
                    <a:pt x="32893" y="23876"/>
                    <a:pt x="37719" y="19812"/>
                    <a:pt x="42926" y="16256"/>
                  </a:cubicBezTo>
                  <a:cubicBezTo>
                    <a:pt x="48133" y="12700"/>
                    <a:pt x="53848" y="9779"/>
                    <a:pt x="59690" y="7366"/>
                  </a:cubicBezTo>
                  <a:cubicBezTo>
                    <a:pt x="65532" y="4953"/>
                    <a:pt x="71628" y="3048"/>
                    <a:pt x="77851" y="1905"/>
                  </a:cubicBezTo>
                  <a:cubicBezTo>
                    <a:pt x="84074" y="762"/>
                    <a:pt x="90424" y="0"/>
                    <a:pt x="96774" y="0"/>
                  </a:cubicBezTo>
                  <a:cubicBezTo>
                    <a:pt x="103124" y="0"/>
                    <a:pt x="109474" y="635"/>
                    <a:pt x="115697" y="1905"/>
                  </a:cubicBezTo>
                  <a:cubicBezTo>
                    <a:pt x="121920" y="3175"/>
                    <a:pt x="128016" y="4953"/>
                    <a:pt x="133858" y="7366"/>
                  </a:cubicBezTo>
                  <a:cubicBezTo>
                    <a:pt x="139700" y="9779"/>
                    <a:pt x="145288" y="12827"/>
                    <a:pt x="150622" y="16256"/>
                  </a:cubicBezTo>
                  <a:cubicBezTo>
                    <a:pt x="155956" y="19685"/>
                    <a:pt x="160782" y="23749"/>
                    <a:pt x="165227" y="28321"/>
                  </a:cubicBezTo>
                  <a:cubicBezTo>
                    <a:pt x="169672" y="32893"/>
                    <a:pt x="173736" y="37719"/>
                    <a:pt x="177292" y="42926"/>
                  </a:cubicBezTo>
                  <a:cubicBezTo>
                    <a:pt x="180848" y="48133"/>
                    <a:pt x="183769" y="53721"/>
                    <a:pt x="186182" y="59690"/>
                  </a:cubicBezTo>
                  <a:cubicBezTo>
                    <a:pt x="188595" y="65659"/>
                    <a:pt x="190500" y="71628"/>
                    <a:pt x="191643" y="77851"/>
                  </a:cubicBezTo>
                  <a:cubicBezTo>
                    <a:pt x="192786" y="84074"/>
                    <a:pt x="193548" y="90424"/>
                    <a:pt x="193548" y="96774"/>
                  </a:cubicBezTo>
                  <a:close/>
                </a:path>
              </a:pathLst>
            </a:custGeom>
            <a:solidFill>
              <a:srgbClr val="000000"/>
            </a:solidFill>
          </p:spPr>
        </p:sp>
      </p:grpSp>
      <p:grpSp>
        <p:nvGrpSpPr>
          <p:cNvPr name="Group 20" id="20"/>
          <p:cNvGrpSpPr>
            <a:grpSpLocks noChangeAspect="true"/>
          </p:cNvGrpSpPr>
          <p:nvPr/>
        </p:nvGrpSpPr>
        <p:grpSpPr>
          <a:xfrm rot="0">
            <a:off x="1937414" y="5637162"/>
            <a:ext cx="193481" cy="193491"/>
            <a:chOff x="0" y="0"/>
            <a:chExt cx="193484" cy="193484"/>
          </a:xfrm>
        </p:grpSpPr>
        <p:sp>
          <p:nvSpPr>
            <p:cNvPr name="Freeform 21" id="21"/>
            <p:cNvSpPr/>
            <p:nvPr/>
          </p:nvSpPr>
          <p:spPr>
            <a:xfrm flipH="false" flipV="false" rot="0">
              <a:off x="0" y="0"/>
              <a:ext cx="193548" cy="193548"/>
            </a:xfrm>
            <a:custGeom>
              <a:avLst/>
              <a:gdLst/>
              <a:ahLst/>
              <a:cxnLst/>
              <a:rect r="r" b="b" t="t" l="l"/>
              <a:pathLst>
                <a:path h="193548" w="193548">
                  <a:moveTo>
                    <a:pt x="193548" y="96774"/>
                  </a:moveTo>
                  <a:cubicBezTo>
                    <a:pt x="193548" y="103124"/>
                    <a:pt x="192913" y="109474"/>
                    <a:pt x="191643" y="115697"/>
                  </a:cubicBezTo>
                  <a:cubicBezTo>
                    <a:pt x="190373" y="121920"/>
                    <a:pt x="188595" y="128016"/>
                    <a:pt x="186182" y="133858"/>
                  </a:cubicBezTo>
                  <a:cubicBezTo>
                    <a:pt x="183769" y="139700"/>
                    <a:pt x="180721" y="145288"/>
                    <a:pt x="177292" y="150622"/>
                  </a:cubicBezTo>
                  <a:cubicBezTo>
                    <a:pt x="173863" y="155956"/>
                    <a:pt x="169799" y="160782"/>
                    <a:pt x="165227" y="165227"/>
                  </a:cubicBezTo>
                  <a:cubicBezTo>
                    <a:pt x="160655" y="169672"/>
                    <a:pt x="155829" y="173736"/>
                    <a:pt x="150622" y="177292"/>
                  </a:cubicBezTo>
                  <a:cubicBezTo>
                    <a:pt x="145415" y="180848"/>
                    <a:pt x="139827" y="183769"/>
                    <a:pt x="133858" y="186182"/>
                  </a:cubicBezTo>
                  <a:cubicBezTo>
                    <a:pt x="127889" y="188595"/>
                    <a:pt x="121920" y="190500"/>
                    <a:pt x="115697" y="191643"/>
                  </a:cubicBezTo>
                  <a:cubicBezTo>
                    <a:pt x="109474" y="192786"/>
                    <a:pt x="103124" y="193548"/>
                    <a:pt x="96774" y="193548"/>
                  </a:cubicBezTo>
                  <a:cubicBezTo>
                    <a:pt x="90424" y="193548"/>
                    <a:pt x="84074" y="192913"/>
                    <a:pt x="77851" y="191643"/>
                  </a:cubicBezTo>
                  <a:cubicBezTo>
                    <a:pt x="71628" y="190373"/>
                    <a:pt x="65532" y="188595"/>
                    <a:pt x="59690" y="186182"/>
                  </a:cubicBezTo>
                  <a:cubicBezTo>
                    <a:pt x="53848" y="183769"/>
                    <a:pt x="48260" y="180721"/>
                    <a:pt x="42926" y="177292"/>
                  </a:cubicBezTo>
                  <a:cubicBezTo>
                    <a:pt x="37592" y="173863"/>
                    <a:pt x="32766" y="169799"/>
                    <a:pt x="28321" y="165227"/>
                  </a:cubicBezTo>
                  <a:cubicBezTo>
                    <a:pt x="23876" y="160655"/>
                    <a:pt x="19812" y="155829"/>
                    <a:pt x="16256" y="150622"/>
                  </a:cubicBezTo>
                  <a:cubicBezTo>
                    <a:pt x="12700" y="145415"/>
                    <a:pt x="9779" y="139827"/>
                    <a:pt x="7366" y="133858"/>
                  </a:cubicBezTo>
                  <a:cubicBezTo>
                    <a:pt x="4953" y="127889"/>
                    <a:pt x="3048" y="121793"/>
                    <a:pt x="1905" y="115570"/>
                  </a:cubicBezTo>
                  <a:cubicBezTo>
                    <a:pt x="762" y="109347"/>
                    <a:pt x="0" y="103124"/>
                    <a:pt x="0" y="96774"/>
                  </a:cubicBezTo>
                  <a:cubicBezTo>
                    <a:pt x="0" y="90424"/>
                    <a:pt x="635" y="84074"/>
                    <a:pt x="1905" y="77851"/>
                  </a:cubicBezTo>
                  <a:cubicBezTo>
                    <a:pt x="3175" y="71628"/>
                    <a:pt x="4953" y="65532"/>
                    <a:pt x="7366" y="59690"/>
                  </a:cubicBezTo>
                  <a:cubicBezTo>
                    <a:pt x="9779" y="53848"/>
                    <a:pt x="12827" y="48260"/>
                    <a:pt x="16256" y="42926"/>
                  </a:cubicBezTo>
                  <a:cubicBezTo>
                    <a:pt x="19685" y="37592"/>
                    <a:pt x="23749" y="32766"/>
                    <a:pt x="28321" y="28321"/>
                  </a:cubicBezTo>
                  <a:cubicBezTo>
                    <a:pt x="32893" y="23876"/>
                    <a:pt x="37719" y="19812"/>
                    <a:pt x="42926" y="16256"/>
                  </a:cubicBezTo>
                  <a:cubicBezTo>
                    <a:pt x="48133" y="12700"/>
                    <a:pt x="53848" y="9779"/>
                    <a:pt x="59690" y="7366"/>
                  </a:cubicBezTo>
                  <a:cubicBezTo>
                    <a:pt x="65532" y="4953"/>
                    <a:pt x="71628" y="3048"/>
                    <a:pt x="77851" y="1905"/>
                  </a:cubicBezTo>
                  <a:cubicBezTo>
                    <a:pt x="84074" y="762"/>
                    <a:pt x="90424" y="0"/>
                    <a:pt x="96774" y="0"/>
                  </a:cubicBezTo>
                  <a:cubicBezTo>
                    <a:pt x="103124" y="0"/>
                    <a:pt x="109474" y="635"/>
                    <a:pt x="115697" y="1905"/>
                  </a:cubicBezTo>
                  <a:cubicBezTo>
                    <a:pt x="121920" y="3175"/>
                    <a:pt x="128016" y="4953"/>
                    <a:pt x="133858" y="7366"/>
                  </a:cubicBezTo>
                  <a:cubicBezTo>
                    <a:pt x="139700" y="9779"/>
                    <a:pt x="145288" y="12827"/>
                    <a:pt x="150622" y="16256"/>
                  </a:cubicBezTo>
                  <a:cubicBezTo>
                    <a:pt x="155956" y="19685"/>
                    <a:pt x="160782" y="23749"/>
                    <a:pt x="165227" y="28321"/>
                  </a:cubicBezTo>
                  <a:cubicBezTo>
                    <a:pt x="169672" y="32893"/>
                    <a:pt x="173736" y="37719"/>
                    <a:pt x="177292" y="42926"/>
                  </a:cubicBezTo>
                  <a:cubicBezTo>
                    <a:pt x="180848" y="48133"/>
                    <a:pt x="183769" y="53721"/>
                    <a:pt x="186182" y="59690"/>
                  </a:cubicBezTo>
                  <a:cubicBezTo>
                    <a:pt x="188595" y="65659"/>
                    <a:pt x="190500" y="71628"/>
                    <a:pt x="191643" y="77851"/>
                  </a:cubicBezTo>
                  <a:cubicBezTo>
                    <a:pt x="192786" y="84074"/>
                    <a:pt x="193548" y="90424"/>
                    <a:pt x="193548" y="96774"/>
                  </a:cubicBezTo>
                  <a:close/>
                </a:path>
              </a:pathLst>
            </a:custGeom>
            <a:solidFill>
              <a:srgbClr val="000000"/>
            </a:solidFill>
          </p:spPr>
        </p:sp>
      </p:grpSp>
      <p:grpSp>
        <p:nvGrpSpPr>
          <p:cNvPr name="Group 22" id="22"/>
          <p:cNvGrpSpPr>
            <a:grpSpLocks noChangeAspect="true"/>
          </p:cNvGrpSpPr>
          <p:nvPr/>
        </p:nvGrpSpPr>
        <p:grpSpPr>
          <a:xfrm rot="0">
            <a:off x="1937414" y="6411116"/>
            <a:ext cx="193481" cy="193481"/>
            <a:chOff x="0" y="0"/>
            <a:chExt cx="193484" cy="193484"/>
          </a:xfrm>
        </p:grpSpPr>
        <p:sp>
          <p:nvSpPr>
            <p:cNvPr name="Freeform 23" id="23"/>
            <p:cNvSpPr/>
            <p:nvPr/>
          </p:nvSpPr>
          <p:spPr>
            <a:xfrm flipH="false" flipV="false" rot="0">
              <a:off x="0" y="0"/>
              <a:ext cx="193548" cy="193548"/>
            </a:xfrm>
            <a:custGeom>
              <a:avLst/>
              <a:gdLst/>
              <a:ahLst/>
              <a:cxnLst/>
              <a:rect r="r" b="b" t="t" l="l"/>
              <a:pathLst>
                <a:path h="193548" w="193548">
                  <a:moveTo>
                    <a:pt x="193548" y="96774"/>
                  </a:moveTo>
                  <a:cubicBezTo>
                    <a:pt x="193548" y="103124"/>
                    <a:pt x="192913" y="109474"/>
                    <a:pt x="191643" y="115697"/>
                  </a:cubicBezTo>
                  <a:cubicBezTo>
                    <a:pt x="190373" y="121920"/>
                    <a:pt x="188595" y="128016"/>
                    <a:pt x="186182" y="133858"/>
                  </a:cubicBezTo>
                  <a:cubicBezTo>
                    <a:pt x="183769" y="139700"/>
                    <a:pt x="180721" y="145288"/>
                    <a:pt x="177292" y="150622"/>
                  </a:cubicBezTo>
                  <a:cubicBezTo>
                    <a:pt x="173863" y="155956"/>
                    <a:pt x="169799" y="160782"/>
                    <a:pt x="165227" y="165227"/>
                  </a:cubicBezTo>
                  <a:cubicBezTo>
                    <a:pt x="160655" y="169672"/>
                    <a:pt x="155829" y="173736"/>
                    <a:pt x="150622" y="177292"/>
                  </a:cubicBezTo>
                  <a:cubicBezTo>
                    <a:pt x="145415" y="180848"/>
                    <a:pt x="139827" y="183769"/>
                    <a:pt x="133858" y="186182"/>
                  </a:cubicBezTo>
                  <a:cubicBezTo>
                    <a:pt x="127889" y="188595"/>
                    <a:pt x="121920" y="190500"/>
                    <a:pt x="115697" y="191643"/>
                  </a:cubicBezTo>
                  <a:cubicBezTo>
                    <a:pt x="109474" y="192786"/>
                    <a:pt x="103124" y="193548"/>
                    <a:pt x="96774" y="193548"/>
                  </a:cubicBezTo>
                  <a:cubicBezTo>
                    <a:pt x="90424" y="193548"/>
                    <a:pt x="84074" y="192913"/>
                    <a:pt x="77851" y="191643"/>
                  </a:cubicBezTo>
                  <a:cubicBezTo>
                    <a:pt x="71628" y="190373"/>
                    <a:pt x="65532" y="188595"/>
                    <a:pt x="59690" y="186182"/>
                  </a:cubicBezTo>
                  <a:cubicBezTo>
                    <a:pt x="53848" y="183769"/>
                    <a:pt x="48260" y="180721"/>
                    <a:pt x="42926" y="177292"/>
                  </a:cubicBezTo>
                  <a:cubicBezTo>
                    <a:pt x="37592" y="173863"/>
                    <a:pt x="32766" y="169799"/>
                    <a:pt x="28321" y="165227"/>
                  </a:cubicBezTo>
                  <a:cubicBezTo>
                    <a:pt x="23876" y="160655"/>
                    <a:pt x="19812" y="155829"/>
                    <a:pt x="16256" y="150622"/>
                  </a:cubicBezTo>
                  <a:cubicBezTo>
                    <a:pt x="12700" y="145415"/>
                    <a:pt x="9779" y="139827"/>
                    <a:pt x="7366" y="133858"/>
                  </a:cubicBezTo>
                  <a:cubicBezTo>
                    <a:pt x="4953" y="127889"/>
                    <a:pt x="3048" y="121793"/>
                    <a:pt x="1905" y="115570"/>
                  </a:cubicBezTo>
                  <a:cubicBezTo>
                    <a:pt x="762" y="109347"/>
                    <a:pt x="0" y="103124"/>
                    <a:pt x="0" y="96774"/>
                  </a:cubicBezTo>
                  <a:cubicBezTo>
                    <a:pt x="0" y="90424"/>
                    <a:pt x="635" y="84074"/>
                    <a:pt x="1905" y="77851"/>
                  </a:cubicBezTo>
                  <a:cubicBezTo>
                    <a:pt x="3175" y="71628"/>
                    <a:pt x="4953" y="65532"/>
                    <a:pt x="7366" y="59690"/>
                  </a:cubicBezTo>
                  <a:cubicBezTo>
                    <a:pt x="9779" y="53848"/>
                    <a:pt x="12827" y="48260"/>
                    <a:pt x="16256" y="42926"/>
                  </a:cubicBezTo>
                  <a:cubicBezTo>
                    <a:pt x="19685" y="37592"/>
                    <a:pt x="23749" y="32766"/>
                    <a:pt x="28321" y="28321"/>
                  </a:cubicBezTo>
                  <a:cubicBezTo>
                    <a:pt x="32893" y="23876"/>
                    <a:pt x="37719" y="19812"/>
                    <a:pt x="42926" y="16256"/>
                  </a:cubicBezTo>
                  <a:cubicBezTo>
                    <a:pt x="48133" y="12700"/>
                    <a:pt x="53848" y="9779"/>
                    <a:pt x="59690" y="7366"/>
                  </a:cubicBezTo>
                  <a:cubicBezTo>
                    <a:pt x="65532" y="4953"/>
                    <a:pt x="71628" y="3048"/>
                    <a:pt x="77851" y="1905"/>
                  </a:cubicBezTo>
                  <a:cubicBezTo>
                    <a:pt x="84074" y="762"/>
                    <a:pt x="90424" y="0"/>
                    <a:pt x="96774" y="0"/>
                  </a:cubicBezTo>
                  <a:cubicBezTo>
                    <a:pt x="103124" y="0"/>
                    <a:pt x="109474" y="635"/>
                    <a:pt x="115697" y="1905"/>
                  </a:cubicBezTo>
                  <a:cubicBezTo>
                    <a:pt x="121920" y="3175"/>
                    <a:pt x="128016" y="4953"/>
                    <a:pt x="133858" y="7366"/>
                  </a:cubicBezTo>
                  <a:cubicBezTo>
                    <a:pt x="139700" y="9779"/>
                    <a:pt x="145288" y="12827"/>
                    <a:pt x="150622" y="16256"/>
                  </a:cubicBezTo>
                  <a:cubicBezTo>
                    <a:pt x="155956" y="19685"/>
                    <a:pt x="160782" y="23749"/>
                    <a:pt x="165227" y="28321"/>
                  </a:cubicBezTo>
                  <a:cubicBezTo>
                    <a:pt x="169672" y="32893"/>
                    <a:pt x="173736" y="37719"/>
                    <a:pt x="177292" y="42926"/>
                  </a:cubicBezTo>
                  <a:cubicBezTo>
                    <a:pt x="180848" y="48133"/>
                    <a:pt x="183769" y="53721"/>
                    <a:pt x="186182" y="59690"/>
                  </a:cubicBezTo>
                  <a:cubicBezTo>
                    <a:pt x="188595" y="65659"/>
                    <a:pt x="190500" y="71628"/>
                    <a:pt x="191643" y="77851"/>
                  </a:cubicBezTo>
                  <a:cubicBezTo>
                    <a:pt x="192786" y="84074"/>
                    <a:pt x="193548" y="90424"/>
                    <a:pt x="193548" y="96774"/>
                  </a:cubicBezTo>
                  <a:close/>
                </a:path>
              </a:pathLst>
            </a:custGeom>
            <a:solidFill>
              <a:srgbClr val="000000"/>
            </a:solidFill>
          </p:spPr>
        </p:sp>
      </p:grpSp>
      <p:grpSp>
        <p:nvGrpSpPr>
          <p:cNvPr name="Group 24" id="24"/>
          <p:cNvGrpSpPr>
            <a:grpSpLocks noChangeAspect="true"/>
          </p:cNvGrpSpPr>
          <p:nvPr/>
        </p:nvGrpSpPr>
        <p:grpSpPr>
          <a:xfrm rot="0">
            <a:off x="13624541" y="6727822"/>
            <a:ext cx="4663459" cy="3559178"/>
            <a:chOff x="0" y="0"/>
            <a:chExt cx="4663465" cy="3559175"/>
          </a:xfrm>
        </p:grpSpPr>
        <p:sp>
          <p:nvSpPr>
            <p:cNvPr name="Freeform 25" id="25"/>
            <p:cNvSpPr/>
            <p:nvPr/>
          </p:nvSpPr>
          <p:spPr>
            <a:xfrm flipH="false" flipV="false" rot="0">
              <a:off x="0" y="0"/>
              <a:ext cx="4663440" cy="3559175"/>
            </a:xfrm>
            <a:custGeom>
              <a:avLst/>
              <a:gdLst/>
              <a:ahLst/>
              <a:cxnLst/>
              <a:rect r="r" b="b" t="t" l="l"/>
              <a:pathLst>
                <a:path h="3559175" w="4663440">
                  <a:moveTo>
                    <a:pt x="0" y="0"/>
                  </a:moveTo>
                  <a:lnTo>
                    <a:pt x="0" y="3559175"/>
                  </a:lnTo>
                  <a:lnTo>
                    <a:pt x="4663440" y="3559175"/>
                  </a:lnTo>
                  <a:lnTo>
                    <a:pt x="4663440" y="0"/>
                  </a:lnTo>
                  <a:close/>
                </a:path>
              </a:pathLst>
            </a:custGeom>
            <a:solidFill>
              <a:srgbClr val="000000">
                <a:alpha val="0"/>
              </a:srgbClr>
            </a:solidFill>
          </p:spPr>
        </p:sp>
      </p:grpSp>
      <p:sp>
        <p:nvSpPr>
          <p:cNvPr name="TextBox 26" id="26"/>
          <p:cNvSpPr txBox="true"/>
          <p:nvPr/>
        </p:nvSpPr>
        <p:spPr>
          <a:xfrm rot="0">
            <a:off x="2169471" y="1257462"/>
            <a:ext cx="6147521" cy="1620717"/>
          </a:xfrm>
          <a:prstGeom prst="rect">
            <a:avLst/>
          </a:prstGeom>
        </p:spPr>
        <p:txBody>
          <a:bodyPr anchor="t" rtlCol="false" tIns="0" lIns="0" bIns="0" rIns="0">
            <a:spAutoFit/>
          </a:bodyPr>
          <a:lstStyle/>
          <a:p>
            <a:pPr algn="l">
              <a:lnSpc>
                <a:spcPts val="12879"/>
              </a:lnSpc>
            </a:pPr>
            <a:r>
              <a:rPr lang="en-US" b="true" sz="9199">
                <a:solidFill>
                  <a:srgbClr val="000000"/>
                </a:solidFill>
                <a:latin typeface="Open Sans Bold"/>
                <a:ea typeface="Open Sans Bold"/>
                <a:cs typeface="Open Sans Bold"/>
                <a:sym typeface="Open Sans Bold"/>
              </a:rPr>
              <a:t>Extensión </a:t>
            </a:r>
          </a:p>
        </p:txBody>
      </p:sp>
      <p:sp>
        <p:nvSpPr>
          <p:cNvPr name="TextBox 27" id="27"/>
          <p:cNvSpPr txBox="true"/>
          <p:nvPr/>
        </p:nvSpPr>
        <p:spPr>
          <a:xfrm rot="0">
            <a:off x="2388880" y="3719693"/>
            <a:ext cx="6658832" cy="3093301"/>
          </a:xfrm>
          <a:prstGeom prst="rect">
            <a:avLst/>
          </a:prstGeom>
        </p:spPr>
        <p:txBody>
          <a:bodyPr anchor="t" rtlCol="false" tIns="0" lIns="0" bIns="0" rIns="0">
            <a:spAutoFit/>
          </a:bodyPr>
          <a:lstStyle/>
          <a:p>
            <a:pPr algn="l">
              <a:lnSpc>
                <a:spcPts val="6094"/>
              </a:lnSpc>
            </a:pPr>
            <a:r>
              <a:rPr lang="en-US" sz="4352">
                <a:solidFill>
                  <a:srgbClr val="000000"/>
                </a:solidFill>
                <a:latin typeface="Open Sans"/>
                <a:ea typeface="Open Sans"/>
                <a:cs typeface="Open Sans"/>
                <a:sym typeface="Open Sans"/>
              </a:rPr>
              <a:t>Cátedra ItinerantedePaz Pa´Zine Podcast Semillero Agenda Regional de Paz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03" y="-63503"/>
            <a:ext cx="3205601" cy="3122971"/>
            <a:chOff x="0" y="0"/>
            <a:chExt cx="3205607" cy="3122968"/>
          </a:xfrm>
        </p:grpSpPr>
        <p:sp>
          <p:nvSpPr>
            <p:cNvPr name="Freeform 3" id="3"/>
            <p:cNvSpPr/>
            <p:nvPr/>
          </p:nvSpPr>
          <p:spPr>
            <a:xfrm flipH="false" flipV="false" rot="0">
              <a:off x="63500" y="63500"/>
              <a:ext cx="3078861" cy="2995422"/>
            </a:xfrm>
            <a:custGeom>
              <a:avLst/>
              <a:gdLst/>
              <a:ahLst/>
              <a:cxnLst/>
              <a:rect r="r" b="b" t="t" l="l"/>
              <a:pathLst>
                <a:path h="2995422" w="3078861">
                  <a:moveTo>
                    <a:pt x="1025906" y="9652"/>
                  </a:moveTo>
                  <a:cubicBezTo>
                    <a:pt x="514096" y="9652"/>
                    <a:pt x="97663" y="426339"/>
                    <a:pt x="97663" y="938657"/>
                  </a:cubicBezTo>
                  <a:cubicBezTo>
                    <a:pt x="97663" y="970661"/>
                    <a:pt x="123825" y="996950"/>
                    <a:pt x="155956" y="996950"/>
                  </a:cubicBezTo>
                  <a:cubicBezTo>
                    <a:pt x="188087" y="996950"/>
                    <a:pt x="214249" y="970661"/>
                    <a:pt x="214249" y="938657"/>
                  </a:cubicBezTo>
                  <a:cubicBezTo>
                    <a:pt x="214249" y="490474"/>
                    <a:pt x="578231" y="126238"/>
                    <a:pt x="1026033" y="126238"/>
                  </a:cubicBezTo>
                  <a:cubicBezTo>
                    <a:pt x="1058037" y="126238"/>
                    <a:pt x="1084326" y="99949"/>
                    <a:pt x="1084326" y="67945"/>
                  </a:cubicBezTo>
                  <a:cubicBezTo>
                    <a:pt x="1084326" y="35941"/>
                    <a:pt x="1058164" y="9652"/>
                    <a:pt x="1026033" y="9652"/>
                  </a:cubicBezTo>
                  <a:close/>
                  <a:moveTo>
                    <a:pt x="1627505" y="0"/>
                  </a:moveTo>
                  <a:cubicBezTo>
                    <a:pt x="1935861" y="198628"/>
                    <a:pt x="2140585" y="545338"/>
                    <a:pt x="2140585" y="938657"/>
                  </a:cubicBezTo>
                  <a:cubicBezTo>
                    <a:pt x="2140585" y="970661"/>
                    <a:pt x="2166747" y="996950"/>
                    <a:pt x="2198878" y="996950"/>
                  </a:cubicBezTo>
                  <a:cubicBezTo>
                    <a:pt x="2231009" y="996950"/>
                    <a:pt x="2257171" y="970661"/>
                    <a:pt x="2257171" y="938657"/>
                  </a:cubicBezTo>
                  <a:cubicBezTo>
                    <a:pt x="2257171" y="562991"/>
                    <a:pt x="2088515" y="226187"/>
                    <a:pt x="1822958" y="0"/>
                  </a:cubicBezTo>
                  <a:close/>
                  <a:moveTo>
                    <a:pt x="2720848" y="0"/>
                  </a:moveTo>
                  <a:cubicBezTo>
                    <a:pt x="2878455" y="283972"/>
                    <a:pt x="2962275" y="604901"/>
                    <a:pt x="2962275" y="938657"/>
                  </a:cubicBezTo>
                  <a:cubicBezTo>
                    <a:pt x="2962275" y="970661"/>
                    <a:pt x="2988437" y="996950"/>
                    <a:pt x="3020568" y="996950"/>
                  </a:cubicBezTo>
                  <a:cubicBezTo>
                    <a:pt x="3052699" y="996950"/>
                    <a:pt x="3078861" y="970661"/>
                    <a:pt x="3078226" y="938022"/>
                  </a:cubicBezTo>
                  <a:cubicBezTo>
                    <a:pt x="3078226" y="660654"/>
                    <a:pt x="3024124" y="391922"/>
                    <a:pt x="2916936" y="138430"/>
                  </a:cubicBezTo>
                  <a:cubicBezTo>
                    <a:pt x="2897124" y="91313"/>
                    <a:pt x="2875534" y="45212"/>
                    <a:pt x="2852420" y="0"/>
                  </a:cubicBezTo>
                  <a:close/>
                  <a:moveTo>
                    <a:pt x="1895983" y="883285"/>
                  </a:moveTo>
                  <a:cubicBezTo>
                    <a:pt x="1863979" y="883285"/>
                    <a:pt x="1837690" y="909574"/>
                    <a:pt x="1837690" y="941578"/>
                  </a:cubicBezTo>
                  <a:cubicBezTo>
                    <a:pt x="1837690" y="1389761"/>
                    <a:pt x="1473708" y="1753997"/>
                    <a:pt x="1025906" y="1753997"/>
                  </a:cubicBezTo>
                  <a:cubicBezTo>
                    <a:pt x="993902" y="1753997"/>
                    <a:pt x="967613" y="1780286"/>
                    <a:pt x="967613" y="1812290"/>
                  </a:cubicBezTo>
                  <a:cubicBezTo>
                    <a:pt x="967613" y="1844294"/>
                    <a:pt x="993775" y="1870583"/>
                    <a:pt x="1025906" y="1870583"/>
                  </a:cubicBezTo>
                  <a:cubicBezTo>
                    <a:pt x="1537716" y="1870583"/>
                    <a:pt x="1954149" y="1453896"/>
                    <a:pt x="1954149" y="941578"/>
                  </a:cubicBezTo>
                  <a:cubicBezTo>
                    <a:pt x="1954149" y="909574"/>
                    <a:pt x="1927987" y="883285"/>
                    <a:pt x="1895856" y="883285"/>
                  </a:cubicBezTo>
                  <a:close/>
                  <a:moveTo>
                    <a:pt x="0" y="1377188"/>
                  </a:moveTo>
                  <a:lnTo>
                    <a:pt x="0" y="1623060"/>
                  </a:lnTo>
                  <a:cubicBezTo>
                    <a:pt x="44958" y="1690497"/>
                    <a:pt x="96901" y="1754124"/>
                    <a:pt x="155448" y="1812798"/>
                  </a:cubicBezTo>
                  <a:cubicBezTo>
                    <a:pt x="387731" y="2045335"/>
                    <a:pt x="696976" y="2173605"/>
                    <a:pt x="1026033" y="2173605"/>
                  </a:cubicBezTo>
                  <a:cubicBezTo>
                    <a:pt x="1058037" y="2173605"/>
                    <a:pt x="1084326" y="2147316"/>
                    <a:pt x="1084326" y="2115312"/>
                  </a:cubicBezTo>
                  <a:cubicBezTo>
                    <a:pt x="1084326" y="2083308"/>
                    <a:pt x="1058164" y="2057019"/>
                    <a:pt x="1026033" y="2057019"/>
                  </a:cubicBezTo>
                  <a:cubicBezTo>
                    <a:pt x="566039" y="2057019"/>
                    <a:pt x="170053" y="1776349"/>
                    <a:pt x="127" y="1377188"/>
                  </a:cubicBezTo>
                  <a:close/>
                  <a:moveTo>
                    <a:pt x="2767076" y="883285"/>
                  </a:moveTo>
                  <a:cubicBezTo>
                    <a:pt x="2735072" y="883285"/>
                    <a:pt x="2708783" y="909574"/>
                    <a:pt x="2708783" y="941578"/>
                  </a:cubicBezTo>
                  <a:cubicBezTo>
                    <a:pt x="2708783" y="1391539"/>
                    <a:pt x="2533523" y="1814576"/>
                    <a:pt x="2216150" y="2132838"/>
                  </a:cubicBezTo>
                  <a:cubicBezTo>
                    <a:pt x="1898777" y="2451100"/>
                    <a:pt x="1475486" y="2625852"/>
                    <a:pt x="1025906" y="2625852"/>
                  </a:cubicBezTo>
                  <a:cubicBezTo>
                    <a:pt x="993902" y="2625852"/>
                    <a:pt x="967613" y="2652141"/>
                    <a:pt x="967613" y="2684145"/>
                  </a:cubicBezTo>
                  <a:cubicBezTo>
                    <a:pt x="967613" y="2716149"/>
                    <a:pt x="993775" y="2742438"/>
                    <a:pt x="1025906" y="2742438"/>
                  </a:cubicBezTo>
                  <a:cubicBezTo>
                    <a:pt x="1506347" y="2742438"/>
                    <a:pt x="1958213" y="2555367"/>
                    <a:pt x="2298192" y="2215007"/>
                  </a:cubicBezTo>
                  <a:cubicBezTo>
                    <a:pt x="2638171" y="1874647"/>
                    <a:pt x="2825242" y="1422400"/>
                    <a:pt x="2825242" y="941578"/>
                  </a:cubicBezTo>
                  <a:cubicBezTo>
                    <a:pt x="2825242" y="909574"/>
                    <a:pt x="2799080" y="883285"/>
                    <a:pt x="2766949" y="883285"/>
                  </a:cubicBezTo>
                  <a:close/>
                  <a:moveTo>
                    <a:pt x="0" y="2585720"/>
                  </a:moveTo>
                  <a:lnTo>
                    <a:pt x="0" y="2721356"/>
                  </a:lnTo>
                  <a:cubicBezTo>
                    <a:pt x="72898" y="2763393"/>
                    <a:pt x="148336" y="2800985"/>
                    <a:pt x="226441" y="2834005"/>
                  </a:cubicBezTo>
                  <a:cubicBezTo>
                    <a:pt x="479806" y="2941193"/>
                    <a:pt x="748157" y="2995422"/>
                    <a:pt x="1025398" y="2995422"/>
                  </a:cubicBezTo>
                  <a:cubicBezTo>
                    <a:pt x="1025779" y="2995422"/>
                    <a:pt x="1026160" y="2995422"/>
                    <a:pt x="1026414" y="2995422"/>
                  </a:cubicBezTo>
                  <a:cubicBezTo>
                    <a:pt x="1058545" y="2995422"/>
                    <a:pt x="1084199" y="2969387"/>
                    <a:pt x="1084199" y="2937764"/>
                  </a:cubicBezTo>
                  <a:cubicBezTo>
                    <a:pt x="1084199" y="2905760"/>
                    <a:pt x="1058037" y="2879471"/>
                    <a:pt x="1025906" y="2879471"/>
                  </a:cubicBezTo>
                  <a:cubicBezTo>
                    <a:pt x="657479" y="2879471"/>
                    <a:pt x="304673" y="2777109"/>
                    <a:pt x="0" y="2585720"/>
                  </a:cubicBezTo>
                  <a:close/>
                </a:path>
              </a:pathLst>
            </a:custGeom>
            <a:solidFill>
              <a:srgbClr val="E597FF">
                <a:alpha val="24706"/>
              </a:srgbClr>
            </a:solidFill>
          </p:spPr>
        </p:sp>
        <p:sp>
          <p:nvSpPr>
            <p:cNvPr name="Freeform 4" id="4"/>
            <p:cNvSpPr/>
            <p:nvPr/>
          </p:nvSpPr>
          <p:spPr>
            <a:xfrm flipH="false" flipV="false" rot="0">
              <a:off x="63373" y="63500"/>
              <a:ext cx="3078607" cy="2996057"/>
            </a:xfrm>
            <a:custGeom>
              <a:avLst/>
              <a:gdLst/>
              <a:ahLst/>
              <a:cxnLst/>
              <a:rect r="r" b="b" t="t" l="l"/>
              <a:pathLst>
                <a:path h="2996057" w="3078607">
                  <a:moveTo>
                    <a:pt x="229362" y="0"/>
                  </a:moveTo>
                  <a:cubicBezTo>
                    <a:pt x="141478" y="74803"/>
                    <a:pt x="64135" y="161798"/>
                    <a:pt x="127" y="258318"/>
                  </a:cubicBezTo>
                  <a:lnTo>
                    <a:pt x="127" y="258318"/>
                  </a:lnTo>
                  <a:lnTo>
                    <a:pt x="127" y="503047"/>
                  </a:lnTo>
                  <a:lnTo>
                    <a:pt x="127" y="503047"/>
                  </a:lnTo>
                  <a:cubicBezTo>
                    <a:pt x="88265" y="295910"/>
                    <a:pt x="237363" y="120650"/>
                    <a:pt x="424561" y="0"/>
                  </a:cubicBezTo>
                  <a:close/>
                  <a:moveTo>
                    <a:pt x="1026033" y="295148"/>
                  </a:moveTo>
                  <a:cubicBezTo>
                    <a:pt x="994029" y="295148"/>
                    <a:pt x="967740" y="321437"/>
                    <a:pt x="967740" y="353441"/>
                  </a:cubicBezTo>
                  <a:cubicBezTo>
                    <a:pt x="967740" y="385445"/>
                    <a:pt x="993902" y="411734"/>
                    <a:pt x="1026033" y="411734"/>
                  </a:cubicBezTo>
                  <a:cubicBezTo>
                    <a:pt x="1315974" y="411734"/>
                    <a:pt x="1552448" y="647827"/>
                    <a:pt x="1552448" y="938657"/>
                  </a:cubicBezTo>
                  <a:cubicBezTo>
                    <a:pt x="1552448" y="970661"/>
                    <a:pt x="1578610" y="996950"/>
                    <a:pt x="1610741" y="996950"/>
                  </a:cubicBezTo>
                  <a:cubicBezTo>
                    <a:pt x="1642872" y="996950"/>
                    <a:pt x="1669034" y="970661"/>
                    <a:pt x="1669034" y="938657"/>
                  </a:cubicBezTo>
                  <a:cubicBezTo>
                    <a:pt x="1669034" y="583692"/>
                    <a:pt x="1380744" y="295275"/>
                    <a:pt x="1026160" y="295275"/>
                  </a:cubicBezTo>
                  <a:close/>
                  <a:moveTo>
                    <a:pt x="2057781" y="0"/>
                  </a:moveTo>
                  <a:cubicBezTo>
                    <a:pt x="2291969" y="257302"/>
                    <a:pt x="2420112" y="587883"/>
                    <a:pt x="2420112" y="938657"/>
                  </a:cubicBezTo>
                  <a:cubicBezTo>
                    <a:pt x="2420112" y="970661"/>
                    <a:pt x="2446274" y="996950"/>
                    <a:pt x="2478405" y="996950"/>
                  </a:cubicBezTo>
                  <a:cubicBezTo>
                    <a:pt x="2510536" y="996950"/>
                    <a:pt x="2536698" y="970661"/>
                    <a:pt x="2536698" y="938657"/>
                  </a:cubicBezTo>
                  <a:cubicBezTo>
                    <a:pt x="2536698" y="593471"/>
                    <a:pt x="2421890" y="266192"/>
                    <a:pt x="2210308" y="0"/>
                  </a:cubicBezTo>
                  <a:close/>
                  <a:moveTo>
                    <a:pt x="383286" y="941578"/>
                  </a:moveTo>
                  <a:cubicBezTo>
                    <a:pt x="383286" y="1296543"/>
                    <a:pt x="671576" y="1584960"/>
                    <a:pt x="1026160" y="1584960"/>
                  </a:cubicBezTo>
                  <a:cubicBezTo>
                    <a:pt x="1058164" y="1584960"/>
                    <a:pt x="1084453" y="1558671"/>
                    <a:pt x="1084453" y="1526667"/>
                  </a:cubicBezTo>
                  <a:cubicBezTo>
                    <a:pt x="1084453" y="1494663"/>
                    <a:pt x="1058291" y="1468374"/>
                    <a:pt x="1026160" y="1468374"/>
                  </a:cubicBezTo>
                  <a:cubicBezTo>
                    <a:pt x="885825" y="1468374"/>
                    <a:pt x="753618" y="1413637"/>
                    <a:pt x="654050" y="1313942"/>
                  </a:cubicBezTo>
                  <a:cubicBezTo>
                    <a:pt x="554482" y="1214247"/>
                    <a:pt x="499745" y="1082040"/>
                    <a:pt x="499745" y="941578"/>
                  </a:cubicBezTo>
                  <a:close/>
                  <a:moveTo>
                    <a:pt x="2198878" y="883285"/>
                  </a:moveTo>
                  <a:cubicBezTo>
                    <a:pt x="2166874" y="883285"/>
                    <a:pt x="2140585" y="909574"/>
                    <a:pt x="2140585" y="941578"/>
                  </a:cubicBezTo>
                  <a:cubicBezTo>
                    <a:pt x="2140585" y="1556385"/>
                    <a:pt x="1640332" y="2057146"/>
                    <a:pt x="1026033" y="2057146"/>
                  </a:cubicBezTo>
                  <a:cubicBezTo>
                    <a:pt x="994029" y="2057146"/>
                    <a:pt x="967740" y="2083435"/>
                    <a:pt x="967740" y="2115439"/>
                  </a:cubicBezTo>
                  <a:cubicBezTo>
                    <a:pt x="967740" y="2147443"/>
                    <a:pt x="993902" y="2173732"/>
                    <a:pt x="1026033" y="2173732"/>
                  </a:cubicBezTo>
                  <a:cubicBezTo>
                    <a:pt x="1704975" y="2173732"/>
                    <a:pt x="2257044" y="1621282"/>
                    <a:pt x="2257044" y="941705"/>
                  </a:cubicBezTo>
                  <a:cubicBezTo>
                    <a:pt x="2257044" y="909701"/>
                    <a:pt x="2230882" y="883412"/>
                    <a:pt x="2198751" y="883412"/>
                  </a:cubicBezTo>
                  <a:close/>
                  <a:moveTo>
                    <a:pt x="127" y="1886458"/>
                  </a:moveTo>
                  <a:lnTo>
                    <a:pt x="127" y="2050923"/>
                  </a:lnTo>
                  <a:cubicBezTo>
                    <a:pt x="280162" y="2310892"/>
                    <a:pt x="641985" y="2453386"/>
                    <a:pt x="1026033" y="2453386"/>
                  </a:cubicBezTo>
                  <a:cubicBezTo>
                    <a:pt x="1058037" y="2453386"/>
                    <a:pt x="1084326" y="2427097"/>
                    <a:pt x="1084326" y="2395093"/>
                  </a:cubicBezTo>
                  <a:cubicBezTo>
                    <a:pt x="1084326" y="2363089"/>
                    <a:pt x="1058164" y="2336800"/>
                    <a:pt x="1026033" y="2336800"/>
                  </a:cubicBezTo>
                  <a:cubicBezTo>
                    <a:pt x="653923" y="2336800"/>
                    <a:pt x="303403" y="2191639"/>
                    <a:pt x="40132" y="1928241"/>
                  </a:cubicBezTo>
                  <a:cubicBezTo>
                    <a:pt x="26416" y="1914525"/>
                    <a:pt x="13081" y="1900555"/>
                    <a:pt x="0" y="1886458"/>
                  </a:cubicBezTo>
                  <a:close/>
                  <a:moveTo>
                    <a:pt x="3020441" y="883285"/>
                  </a:moveTo>
                  <a:cubicBezTo>
                    <a:pt x="2988437" y="883285"/>
                    <a:pt x="2962148" y="909574"/>
                    <a:pt x="2962148" y="941578"/>
                  </a:cubicBezTo>
                  <a:cubicBezTo>
                    <a:pt x="2962148" y="1459103"/>
                    <a:pt x="2760726" y="1945767"/>
                    <a:pt x="2394966" y="2311781"/>
                  </a:cubicBezTo>
                  <a:cubicBezTo>
                    <a:pt x="2029206" y="2677795"/>
                    <a:pt x="1543050" y="2879471"/>
                    <a:pt x="1025906" y="2879471"/>
                  </a:cubicBezTo>
                  <a:cubicBezTo>
                    <a:pt x="993902" y="2879471"/>
                    <a:pt x="967613" y="2905760"/>
                    <a:pt x="967613" y="2937764"/>
                  </a:cubicBezTo>
                  <a:cubicBezTo>
                    <a:pt x="967613" y="2969768"/>
                    <a:pt x="993775" y="2996057"/>
                    <a:pt x="1025906" y="2996057"/>
                  </a:cubicBezTo>
                  <a:cubicBezTo>
                    <a:pt x="1303147" y="2996057"/>
                    <a:pt x="1571498" y="2941828"/>
                    <a:pt x="1824863" y="2834640"/>
                  </a:cubicBezTo>
                  <a:cubicBezTo>
                    <a:pt x="2069465" y="2730881"/>
                    <a:pt x="2288921" y="2582926"/>
                    <a:pt x="2477008" y="2394585"/>
                  </a:cubicBezTo>
                  <a:cubicBezTo>
                    <a:pt x="2665730" y="2205736"/>
                    <a:pt x="2813558" y="1986026"/>
                    <a:pt x="2916682" y="1741805"/>
                  </a:cubicBezTo>
                  <a:cubicBezTo>
                    <a:pt x="3024378" y="1487678"/>
                    <a:pt x="3078607" y="1219073"/>
                    <a:pt x="3078607" y="941578"/>
                  </a:cubicBezTo>
                  <a:cubicBezTo>
                    <a:pt x="3078607" y="909574"/>
                    <a:pt x="3052445" y="883285"/>
                    <a:pt x="3020314" y="883285"/>
                  </a:cubicBezTo>
                  <a:close/>
                </a:path>
              </a:pathLst>
            </a:custGeom>
            <a:solidFill>
              <a:srgbClr val="8BE8DA">
                <a:alpha val="24706"/>
              </a:srgbClr>
            </a:solidFill>
          </p:spPr>
        </p:sp>
        <p:sp>
          <p:nvSpPr>
            <p:cNvPr name="Freeform 5" id="5"/>
            <p:cNvSpPr/>
            <p:nvPr/>
          </p:nvSpPr>
          <p:spPr>
            <a:xfrm flipH="false" flipV="false" rot="0">
              <a:off x="63500" y="63500"/>
              <a:ext cx="2825369" cy="2742438"/>
            </a:xfrm>
            <a:custGeom>
              <a:avLst/>
              <a:gdLst/>
              <a:ahLst/>
              <a:cxnLst/>
              <a:rect r="r" b="b" t="t" l="l"/>
              <a:pathLst>
                <a:path h="2742438" w="2825369">
                  <a:moveTo>
                    <a:pt x="1025906" y="295148"/>
                  </a:moveTo>
                  <a:cubicBezTo>
                    <a:pt x="671322" y="295148"/>
                    <a:pt x="383032" y="583692"/>
                    <a:pt x="383032" y="938530"/>
                  </a:cubicBezTo>
                  <a:cubicBezTo>
                    <a:pt x="383032" y="970534"/>
                    <a:pt x="409194" y="996823"/>
                    <a:pt x="441325" y="996823"/>
                  </a:cubicBezTo>
                  <a:cubicBezTo>
                    <a:pt x="473456" y="996823"/>
                    <a:pt x="499618" y="970534"/>
                    <a:pt x="499618" y="938530"/>
                  </a:cubicBezTo>
                  <a:cubicBezTo>
                    <a:pt x="499618" y="648335"/>
                    <a:pt x="735457" y="411607"/>
                    <a:pt x="1026033" y="411607"/>
                  </a:cubicBezTo>
                  <a:cubicBezTo>
                    <a:pt x="1058037" y="411607"/>
                    <a:pt x="1084326" y="385318"/>
                    <a:pt x="1084326" y="353314"/>
                  </a:cubicBezTo>
                  <a:cubicBezTo>
                    <a:pt x="1084326" y="321310"/>
                    <a:pt x="1058164" y="295021"/>
                    <a:pt x="1026033" y="295021"/>
                  </a:cubicBezTo>
                  <a:close/>
                  <a:moveTo>
                    <a:pt x="1025906" y="9525"/>
                  </a:moveTo>
                  <a:cubicBezTo>
                    <a:pt x="993902" y="9525"/>
                    <a:pt x="967613" y="35814"/>
                    <a:pt x="967613" y="67818"/>
                  </a:cubicBezTo>
                  <a:cubicBezTo>
                    <a:pt x="967613" y="99822"/>
                    <a:pt x="993775" y="126111"/>
                    <a:pt x="1025906" y="126111"/>
                  </a:cubicBezTo>
                  <a:cubicBezTo>
                    <a:pt x="1473708" y="126111"/>
                    <a:pt x="1837690" y="490347"/>
                    <a:pt x="1837690" y="938530"/>
                  </a:cubicBezTo>
                  <a:cubicBezTo>
                    <a:pt x="1837690" y="970534"/>
                    <a:pt x="1863852" y="996823"/>
                    <a:pt x="1895983" y="996823"/>
                  </a:cubicBezTo>
                  <a:cubicBezTo>
                    <a:pt x="1928114" y="996823"/>
                    <a:pt x="1954276" y="970534"/>
                    <a:pt x="1954276" y="938530"/>
                  </a:cubicBezTo>
                  <a:cubicBezTo>
                    <a:pt x="1954276" y="426212"/>
                    <a:pt x="1537970" y="9525"/>
                    <a:pt x="1026033" y="9525"/>
                  </a:cubicBezTo>
                  <a:close/>
                  <a:moveTo>
                    <a:pt x="2424049" y="0"/>
                  </a:moveTo>
                  <a:cubicBezTo>
                    <a:pt x="2609215" y="275336"/>
                    <a:pt x="2708783" y="599313"/>
                    <a:pt x="2708783" y="938657"/>
                  </a:cubicBezTo>
                  <a:cubicBezTo>
                    <a:pt x="2708783" y="970661"/>
                    <a:pt x="2734945" y="996950"/>
                    <a:pt x="2767076" y="996950"/>
                  </a:cubicBezTo>
                  <a:cubicBezTo>
                    <a:pt x="2799207" y="996950"/>
                    <a:pt x="2825369" y="970661"/>
                    <a:pt x="2825369" y="938657"/>
                  </a:cubicBezTo>
                  <a:cubicBezTo>
                    <a:pt x="2825369" y="602234"/>
                    <a:pt x="2733929" y="279908"/>
                    <a:pt x="2562479" y="0"/>
                  </a:cubicBezTo>
                  <a:close/>
                  <a:moveTo>
                    <a:pt x="1610614" y="883285"/>
                  </a:moveTo>
                  <a:cubicBezTo>
                    <a:pt x="1578610" y="883285"/>
                    <a:pt x="1552321" y="909574"/>
                    <a:pt x="1552321" y="941578"/>
                  </a:cubicBezTo>
                  <a:cubicBezTo>
                    <a:pt x="1552321" y="1231773"/>
                    <a:pt x="1316482" y="1468501"/>
                    <a:pt x="1025906" y="1468501"/>
                  </a:cubicBezTo>
                  <a:lnTo>
                    <a:pt x="1025906" y="1585087"/>
                  </a:lnTo>
                  <a:cubicBezTo>
                    <a:pt x="1380490" y="1585087"/>
                    <a:pt x="1668780" y="1296543"/>
                    <a:pt x="1668780" y="941705"/>
                  </a:cubicBezTo>
                  <a:cubicBezTo>
                    <a:pt x="1668780" y="909701"/>
                    <a:pt x="1642618" y="883412"/>
                    <a:pt x="1610487" y="883412"/>
                  </a:cubicBezTo>
                  <a:close/>
                  <a:moveTo>
                    <a:pt x="155956" y="883285"/>
                  </a:moveTo>
                  <a:cubicBezTo>
                    <a:pt x="123952" y="883285"/>
                    <a:pt x="97663" y="909574"/>
                    <a:pt x="97663" y="941578"/>
                  </a:cubicBezTo>
                  <a:cubicBezTo>
                    <a:pt x="97663" y="1453896"/>
                    <a:pt x="513969" y="1870583"/>
                    <a:pt x="1025906" y="1870583"/>
                  </a:cubicBezTo>
                  <a:cubicBezTo>
                    <a:pt x="1057910" y="1870583"/>
                    <a:pt x="1084199" y="1844294"/>
                    <a:pt x="1084199" y="1812290"/>
                  </a:cubicBezTo>
                  <a:cubicBezTo>
                    <a:pt x="1084199" y="1780286"/>
                    <a:pt x="1058037" y="1753997"/>
                    <a:pt x="1025906" y="1753997"/>
                  </a:cubicBezTo>
                  <a:cubicBezTo>
                    <a:pt x="578739" y="1753997"/>
                    <a:pt x="214122" y="1389761"/>
                    <a:pt x="214122" y="941578"/>
                  </a:cubicBezTo>
                  <a:cubicBezTo>
                    <a:pt x="214122" y="909574"/>
                    <a:pt x="187960" y="883285"/>
                    <a:pt x="155829" y="883285"/>
                  </a:cubicBezTo>
                  <a:close/>
                  <a:moveTo>
                    <a:pt x="2478151" y="883285"/>
                  </a:moveTo>
                  <a:cubicBezTo>
                    <a:pt x="2446147" y="883285"/>
                    <a:pt x="2419858" y="909574"/>
                    <a:pt x="2419858" y="941578"/>
                  </a:cubicBezTo>
                  <a:cubicBezTo>
                    <a:pt x="2419858" y="1313942"/>
                    <a:pt x="2274824" y="1664843"/>
                    <a:pt x="2011680" y="1928241"/>
                  </a:cubicBezTo>
                  <a:cubicBezTo>
                    <a:pt x="1748536" y="2191639"/>
                    <a:pt x="1398651" y="2336800"/>
                    <a:pt x="1025906" y="2336800"/>
                  </a:cubicBezTo>
                  <a:cubicBezTo>
                    <a:pt x="993902" y="2336800"/>
                    <a:pt x="967613" y="2363089"/>
                    <a:pt x="967613" y="2395093"/>
                  </a:cubicBezTo>
                  <a:cubicBezTo>
                    <a:pt x="967613" y="2427097"/>
                    <a:pt x="993775" y="2453386"/>
                    <a:pt x="1025906" y="2453386"/>
                  </a:cubicBezTo>
                  <a:cubicBezTo>
                    <a:pt x="1429385" y="2453386"/>
                    <a:pt x="1808480" y="2296033"/>
                    <a:pt x="2093849" y="2010410"/>
                  </a:cubicBezTo>
                  <a:cubicBezTo>
                    <a:pt x="2379218" y="1724787"/>
                    <a:pt x="2536444" y="1345438"/>
                    <a:pt x="2536444" y="941578"/>
                  </a:cubicBezTo>
                  <a:cubicBezTo>
                    <a:pt x="2536444" y="909574"/>
                    <a:pt x="2510282" y="883285"/>
                    <a:pt x="2478151" y="883285"/>
                  </a:cubicBezTo>
                  <a:close/>
                  <a:moveTo>
                    <a:pt x="0" y="2277237"/>
                  </a:moveTo>
                  <a:lnTo>
                    <a:pt x="0" y="2421636"/>
                  </a:lnTo>
                  <a:cubicBezTo>
                    <a:pt x="299085" y="2630297"/>
                    <a:pt x="653923" y="2742438"/>
                    <a:pt x="1025906" y="2742438"/>
                  </a:cubicBezTo>
                  <a:cubicBezTo>
                    <a:pt x="1057910" y="2742438"/>
                    <a:pt x="1084199" y="2716149"/>
                    <a:pt x="1084199" y="2684145"/>
                  </a:cubicBezTo>
                  <a:cubicBezTo>
                    <a:pt x="1084199" y="2652141"/>
                    <a:pt x="1058037" y="2625852"/>
                    <a:pt x="1025906" y="2625852"/>
                  </a:cubicBezTo>
                  <a:cubicBezTo>
                    <a:pt x="649986" y="2625852"/>
                    <a:pt x="292735" y="2503170"/>
                    <a:pt x="0" y="2277237"/>
                  </a:cubicBezTo>
                  <a:close/>
                </a:path>
              </a:pathLst>
            </a:custGeom>
            <a:solidFill>
              <a:srgbClr val="FFC364">
                <a:alpha val="24706"/>
              </a:srgbClr>
            </a:solidFill>
          </p:spPr>
        </p:sp>
      </p:grpSp>
      <p:sp>
        <p:nvSpPr>
          <p:cNvPr name="Freeform 6" id="6"/>
          <p:cNvSpPr/>
          <p:nvPr/>
        </p:nvSpPr>
        <p:spPr>
          <a:xfrm flipH="false" flipV="false" rot="0">
            <a:off x="14670195" y="9067800"/>
            <a:ext cx="381000" cy="381000"/>
          </a:xfrm>
          <a:custGeom>
            <a:avLst/>
            <a:gdLst/>
            <a:ahLst/>
            <a:cxnLst/>
            <a:rect r="r" b="b" t="t" l="l"/>
            <a:pathLst>
              <a:path h="381000" w="381000">
                <a:moveTo>
                  <a:pt x="0" y="0"/>
                </a:moveTo>
                <a:lnTo>
                  <a:pt x="381000" y="0"/>
                </a:lnTo>
                <a:lnTo>
                  <a:pt x="381000" y="381000"/>
                </a:lnTo>
                <a:lnTo>
                  <a:pt x="0" y="381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5207301" y="9067800"/>
            <a:ext cx="381000" cy="381000"/>
          </a:xfrm>
          <a:custGeom>
            <a:avLst/>
            <a:gdLst/>
            <a:ahLst/>
            <a:cxnLst/>
            <a:rect r="r" b="b" t="t" l="l"/>
            <a:pathLst>
              <a:path h="381000" w="381000">
                <a:moveTo>
                  <a:pt x="0" y="0"/>
                </a:moveTo>
                <a:lnTo>
                  <a:pt x="381000" y="0"/>
                </a:lnTo>
                <a:lnTo>
                  <a:pt x="381000" y="381000"/>
                </a:lnTo>
                <a:lnTo>
                  <a:pt x="0" y="3810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5744415" y="9067800"/>
            <a:ext cx="381000" cy="381000"/>
          </a:xfrm>
          <a:custGeom>
            <a:avLst/>
            <a:gdLst/>
            <a:ahLst/>
            <a:cxnLst/>
            <a:rect r="r" b="b" t="t" l="l"/>
            <a:pathLst>
              <a:path h="381000" w="381000">
                <a:moveTo>
                  <a:pt x="0" y="0"/>
                </a:moveTo>
                <a:lnTo>
                  <a:pt x="381000" y="0"/>
                </a:lnTo>
                <a:lnTo>
                  <a:pt x="381000" y="381000"/>
                </a:lnTo>
                <a:lnTo>
                  <a:pt x="0" y="3810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028700" y="2691794"/>
            <a:ext cx="6753225" cy="6753225"/>
          </a:xfrm>
          <a:custGeom>
            <a:avLst/>
            <a:gdLst/>
            <a:ahLst/>
            <a:cxnLst/>
            <a:rect r="r" b="b" t="t" l="l"/>
            <a:pathLst>
              <a:path h="6753225" w="6753225">
                <a:moveTo>
                  <a:pt x="0" y="0"/>
                </a:moveTo>
                <a:lnTo>
                  <a:pt x="6753225" y="0"/>
                </a:lnTo>
                <a:lnTo>
                  <a:pt x="6753225" y="6753225"/>
                </a:lnTo>
                <a:lnTo>
                  <a:pt x="0" y="6753225"/>
                </a:lnTo>
                <a:lnTo>
                  <a:pt x="0" y="0"/>
                </a:lnTo>
                <a:close/>
              </a:path>
            </a:pathLst>
          </a:custGeom>
          <a:blipFill>
            <a:blip r:embed="rId8"/>
            <a:stretch>
              <a:fillRect l="0" t="0" r="0" b="0"/>
            </a:stretch>
          </a:blipFill>
        </p:spPr>
      </p:sp>
      <p:sp>
        <p:nvSpPr>
          <p:cNvPr name="Freeform 10" id="10"/>
          <p:cNvSpPr/>
          <p:nvPr/>
        </p:nvSpPr>
        <p:spPr>
          <a:xfrm flipH="false" flipV="false" rot="0">
            <a:off x="7958738" y="2625738"/>
            <a:ext cx="5162550" cy="6886575"/>
          </a:xfrm>
          <a:custGeom>
            <a:avLst/>
            <a:gdLst/>
            <a:ahLst/>
            <a:cxnLst/>
            <a:rect r="r" b="b" t="t" l="l"/>
            <a:pathLst>
              <a:path h="6886575" w="5162550">
                <a:moveTo>
                  <a:pt x="0" y="0"/>
                </a:moveTo>
                <a:lnTo>
                  <a:pt x="5162550" y="0"/>
                </a:lnTo>
                <a:lnTo>
                  <a:pt x="5162550" y="6886575"/>
                </a:lnTo>
                <a:lnTo>
                  <a:pt x="0" y="6886575"/>
                </a:lnTo>
                <a:lnTo>
                  <a:pt x="0" y="0"/>
                </a:lnTo>
                <a:close/>
              </a:path>
            </a:pathLst>
          </a:custGeom>
          <a:blipFill>
            <a:blip r:embed="rId9"/>
            <a:stretch>
              <a:fillRect l="0" t="0" r="0" b="0"/>
            </a:stretch>
          </a:blipFill>
        </p:spPr>
      </p:sp>
      <p:sp>
        <p:nvSpPr>
          <p:cNvPr name="Freeform 11" id="11"/>
          <p:cNvSpPr/>
          <p:nvPr/>
        </p:nvSpPr>
        <p:spPr>
          <a:xfrm flipH="false" flipV="false" rot="0">
            <a:off x="13520280" y="2625738"/>
            <a:ext cx="4767720" cy="6819900"/>
          </a:xfrm>
          <a:custGeom>
            <a:avLst/>
            <a:gdLst/>
            <a:ahLst/>
            <a:cxnLst/>
            <a:rect r="r" b="b" t="t" l="l"/>
            <a:pathLst>
              <a:path h="6819900" w="4767720">
                <a:moveTo>
                  <a:pt x="0" y="0"/>
                </a:moveTo>
                <a:lnTo>
                  <a:pt x="4767720" y="0"/>
                </a:lnTo>
                <a:lnTo>
                  <a:pt x="4767720" y="6819900"/>
                </a:lnTo>
                <a:lnTo>
                  <a:pt x="0" y="6819900"/>
                </a:lnTo>
                <a:lnTo>
                  <a:pt x="0" y="0"/>
                </a:lnTo>
                <a:close/>
              </a:path>
            </a:pathLst>
          </a:custGeom>
          <a:blipFill>
            <a:blip r:embed="rId10"/>
            <a:stretch>
              <a:fillRect l="-3666" t="0" r="-3616" b="0"/>
            </a:stretch>
          </a:blipFill>
        </p:spPr>
      </p:sp>
      <p:grpSp>
        <p:nvGrpSpPr>
          <p:cNvPr name="Group 12" id="12"/>
          <p:cNvGrpSpPr>
            <a:grpSpLocks noChangeAspect="true"/>
          </p:cNvGrpSpPr>
          <p:nvPr/>
        </p:nvGrpSpPr>
        <p:grpSpPr>
          <a:xfrm rot="0">
            <a:off x="0" y="0"/>
            <a:ext cx="3083185" cy="2997489"/>
            <a:chOff x="0" y="0"/>
            <a:chExt cx="3083192" cy="2997492"/>
          </a:xfrm>
        </p:grpSpPr>
        <p:sp>
          <p:nvSpPr>
            <p:cNvPr name="Freeform 13" id="13"/>
            <p:cNvSpPr/>
            <p:nvPr/>
          </p:nvSpPr>
          <p:spPr>
            <a:xfrm flipH="false" flipV="false" rot="0">
              <a:off x="0" y="0"/>
              <a:ext cx="3083179" cy="2997454"/>
            </a:xfrm>
            <a:custGeom>
              <a:avLst/>
              <a:gdLst/>
              <a:ahLst/>
              <a:cxnLst/>
              <a:rect r="r" b="b" t="t" l="l"/>
              <a:pathLst>
                <a:path h="2997454" w="3083179">
                  <a:moveTo>
                    <a:pt x="0" y="0"/>
                  </a:moveTo>
                  <a:lnTo>
                    <a:pt x="0" y="2997454"/>
                  </a:lnTo>
                  <a:lnTo>
                    <a:pt x="3083179" y="2997454"/>
                  </a:lnTo>
                  <a:lnTo>
                    <a:pt x="3083179" y="0"/>
                  </a:lnTo>
                  <a:close/>
                </a:path>
              </a:pathLst>
            </a:custGeom>
            <a:solidFill>
              <a:srgbClr val="000000">
                <a:alpha val="0"/>
              </a:srgbClr>
            </a:solidFill>
          </p:spPr>
        </p:sp>
      </p:grpSp>
      <p:sp>
        <p:nvSpPr>
          <p:cNvPr name="TextBox 14" id="14"/>
          <p:cNvSpPr txBox="true"/>
          <p:nvPr/>
        </p:nvSpPr>
        <p:spPr>
          <a:xfrm rot="0">
            <a:off x="6952955" y="729672"/>
            <a:ext cx="4469568" cy="1558357"/>
          </a:xfrm>
          <a:prstGeom prst="rect">
            <a:avLst/>
          </a:prstGeom>
        </p:spPr>
        <p:txBody>
          <a:bodyPr anchor="t" rtlCol="false" tIns="0" lIns="0" bIns="0" rIns="0">
            <a:spAutoFit/>
          </a:bodyPr>
          <a:lstStyle/>
          <a:p>
            <a:pPr algn="l">
              <a:lnSpc>
                <a:spcPts val="12319"/>
              </a:lnSpc>
            </a:pPr>
            <a:r>
              <a:rPr lang="en-US" b="true" sz="8799">
                <a:solidFill>
                  <a:srgbClr val="202020"/>
                </a:solidFill>
                <a:latin typeface="Nunito Bold"/>
                <a:ea typeface="Nunito Bold"/>
                <a:cs typeface="Nunito Bold"/>
                <a:sym typeface="Nunito Bold"/>
              </a:rPr>
              <a:t>PA´ZINE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sp>
        <p:nvSpPr>
          <p:cNvPr name="Freeform 2" id="2"/>
          <p:cNvSpPr/>
          <p:nvPr/>
        </p:nvSpPr>
        <p:spPr>
          <a:xfrm flipH="false" flipV="false" rot="0">
            <a:off x="-63503" y="-63503"/>
            <a:ext cx="4386072" cy="4936731"/>
          </a:xfrm>
          <a:custGeom>
            <a:avLst/>
            <a:gdLst/>
            <a:ahLst/>
            <a:cxnLst/>
            <a:rect r="r" b="b" t="t" l="l"/>
            <a:pathLst>
              <a:path h="4936731" w="4386072">
                <a:moveTo>
                  <a:pt x="0" y="0"/>
                </a:moveTo>
                <a:lnTo>
                  <a:pt x="4386072" y="0"/>
                </a:lnTo>
                <a:lnTo>
                  <a:pt x="4386072" y="4936731"/>
                </a:lnTo>
                <a:lnTo>
                  <a:pt x="0" y="49367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804090" y="1080211"/>
            <a:ext cx="381000" cy="381000"/>
          </a:xfrm>
          <a:custGeom>
            <a:avLst/>
            <a:gdLst/>
            <a:ahLst/>
            <a:cxnLst/>
            <a:rect r="r" b="b" t="t" l="l"/>
            <a:pathLst>
              <a:path h="381000" w="381000">
                <a:moveTo>
                  <a:pt x="0" y="0"/>
                </a:moveTo>
                <a:lnTo>
                  <a:pt x="381000" y="0"/>
                </a:lnTo>
                <a:lnTo>
                  <a:pt x="381000" y="381000"/>
                </a:lnTo>
                <a:lnTo>
                  <a:pt x="0" y="3810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341195" y="1080211"/>
            <a:ext cx="381000" cy="381000"/>
          </a:xfrm>
          <a:custGeom>
            <a:avLst/>
            <a:gdLst/>
            <a:ahLst/>
            <a:cxnLst/>
            <a:rect r="r" b="b" t="t" l="l"/>
            <a:pathLst>
              <a:path h="381000" w="381000">
                <a:moveTo>
                  <a:pt x="0" y="0"/>
                </a:moveTo>
                <a:lnTo>
                  <a:pt x="381000" y="0"/>
                </a:lnTo>
                <a:lnTo>
                  <a:pt x="381000" y="381000"/>
                </a:lnTo>
                <a:lnTo>
                  <a:pt x="0" y="3810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330561" y="5935761"/>
            <a:ext cx="5020932" cy="4414742"/>
          </a:xfrm>
          <a:custGeom>
            <a:avLst/>
            <a:gdLst/>
            <a:ahLst/>
            <a:cxnLst/>
            <a:rect r="r" b="b" t="t" l="l"/>
            <a:pathLst>
              <a:path h="4414742" w="5020932">
                <a:moveTo>
                  <a:pt x="0" y="0"/>
                </a:moveTo>
                <a:lnTo>
                  <a:pt x="5020933" y="0"/>
                </a:lnTo>
                <a:lnTo>
                  <a:pt x="5020933" y="4414742"/>
                </a:lnTo>
                <a:lnTo>
                  <a:pt x="0" y="441474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6878300" y="1080211"/>
            <a:ext cx="381000" cy="381000"/>
          </a:xfrm>
          <a:custGeom>
            <a:avLst/>
            <a:gdLst/>
            <a:ahLst/>
            <a:cxnLst/>
            <a:rect r="r" b="b" t="t" l="l"/>
            <a:pathLst>
              <a:path h="381000" w="381000">
                <a:moveTo>
                  <a:pt x="0" y="0"/>
                </a:moveTo>
                <a:lnTo>
                  <a:pt x="381000" y="0"/>
                </a:lnTo>
                <a:lnTo>
                  <a:pt x="381000" y="381000"/>
                </a:lnTo>
                <a:lnTo>
                  <a:pt x="0" y="3810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338490" y="3398301"/>
            <a:ext cx="7696200" cy="3486150"/>
          </a:xfrm>
          <a:custGeom>
            <a:avLst/>
            <a:gdLst/>
            <a:ahLst/>
            <a:cxnLst/>
            <a:rect r="r" b="b" t="t" l="l"/>
            <a:pathLst>
              <a:path h="3486150" w="7696200">
                <a:moveTo>
                  <a:pt x="0" y="0"/>
                </a:moveTo>
                <a:lnTo>
                  <a:pt x="7696200" y="0"/>
                </a:lnTo>
                <a:lnTo>
                  <a:pt x="7696200" y="3486150"/>
                </a:lnTo>
                <a:lnTo>
                  <a:pt x="0" y="3486150"/>
                </a:lnTo>
                <a:lnTo>
                  <a:pt x="0" y="0"/>
                </a:lnTo>
                <a:close/>
              </a:path>
            </a:pathLst>
          </a:custGeom>
          <a:blipFill>
            <a:blip r:embed="rId12"/>
            <a:stretch>
              <a:fillRect l="0" t="0" r="0" b="0"/>
            </a:stretch>
          </a:blipFill>
        </p:spPr>
      </p:sp>
      <p:sp>
        <p:nvSpPr>
          <p:cNvPr name="Freeform 8" id="8"/>
          <p:cNvSpPr/>
          <p:nvPr/>
        </p:nvSpPr>
        <p:spPr>
          <a:xfrm flipH="false" flipV="false" rot="0">
            <a:off x="9888188" y="3398301"/>
            <a:ext cx="8391525" cy="3810000"/>
          </a:xfrm>
          <a:custGeom>
            <a:avLst/>
            <a:gdLst/>
            <a:ahLst/>
            <a:cxnLst/>
            <a:rect r="r" b="b" t="t" l="l"/>
            <a:pathLst>
              <a:path h="3810000" w="8391525">
                <a:moveTo>
                  <a:pt x="0" y="0"/>
                </a:moveTo>
                <a:lnTo>
                  <a:pt x="8391525" y="0"/>
                </a:lnTo>
                <a:lnTo>
                  <a:pt x="8391525" y="3810000"/>
                </a:lnTo>
                <a:lnTo>
                  <a:pt x="0" y="3810000"/>
                </a:lnTo>
                <a:lnTo>
                  <a:pt x="0" y="0"/>
                </a:lnTo>
                <a:close/>
              </a:path>
            </a:pathLst>
          </a:custGeom>
          <a:blipFill>
            <a:blip r:embed="rId13"/>
            <a:stretch>
              <a:fillRect l="0" t="0" r="0" b="0"/>
            </a:stretch>
          </a:blipFill>
        </p:spPr>
      </p:sp>
      <p:grpSp>
        <p:nvGrpSpPr>
          <p:cNvPr name="Group 9" id="9"/>
          <p:cNvGrpSpPr>
            <a:grpSpLocks noChangeAspect="true"/>
          </p:cNvGrpSpPr>
          <p:nvPr/>
        </p:nvGrpSpPr>
        <p:grpSpPr>
          <a:xfrm rot="0">
            <a:off x="0" y="0"/>
            <a:ext cx="4886325" cy="4947247"/>
            <a:chOff x="0" y="0"/>
            <a:chExt cx="4886325" cy="4947247"/>
          </a:xfrm>
        </p:grpSpPr>
        <p:sp>
          <p:nvSpPr>
            <p:cNvPr name="Freeform 10" id="10"/>
            <p:cNvSpPr/>
            <p:nvPr/>
          </p:nvSpPr>
          <p:spPr>
            <a:xfrm flipH="false" flipV="false" rot="0">
              <a:off x="0" y="0"/>
              <a:ext cx="4886325" cy="4947285"/>
            </a:xfrm>
            <a:custGeom>
              <a:avLst/>
              <a:gdLst/>
              <a:ahLst/>
              <a:cxnLst/>
              <a:rect r="r" b="b" t="t" l="l"/>
              <a:pathLst>
                <a:path h="4947285" w="4886325">
                  <a:moveTo>
                    <a:pt x="0" y="0"/>
                  </a:moveTo>
                  <a:lnTo>
                    <a:pt x="0" y="4947285"/>
                  </a:lnTo>
                  <a:lnTo>
                    <a:pt x="4886325" y="4947285"/>
                  </a:lnTo>
                  <a:lnTo>
                    <a:pt x="4886325" y="0"/>
                  </a:lnTo>
                  <a:close/>
                </a:path>
              </a:pathLst>
            </a:custGeom>
            <a:solidFill>
              <a:srgbClr val="000000">
                <a:alpha val="0"/>
              </a:srgbClr>
            </a:solidFill>
          </p:spPr>
        </p:sp>
      </p:grpSp>
      <p:grpSp>
        <p:nvGrpSpPr>
          <p:cNvPr name="Group 11" id="11"/>
          <p:cNvGrpSpPr>
            <a:grpSpLocks noChangeAspect="true"/>
          </p:cNvGrpSpPr>
          <p:nvPr/>
        </p:nvGrpSpPr>
        <p:grpSpPr>
          <a:xfrm rot="0">
            <a:off x="13391807" y="5992311"/>
            <a:ext cx="4896193" cy="4294689"/>
            <a:chOff x="0" y="0"/>
            <a:chExt cx="4896193" cy="4294683"/>
          </a:xfrm>
        </p:grpSpPr>
        <p:sp>
          <p:nvSpPr>
            <p:cNvPr name="Freeform 12" id="12"/>
            <p:cNvSpPr/>
            <p:nvPr/>
          </p:nvSpPr>
          <p:spPr>
            <a:xfrm flipH="false" flipV="false" rot="0">
              <a:off x="0" y="0"/>
              <a:ext cx="4896231" cy="4294632"/>
            </a:xfrm>
            <a:custGeom>
              <a:avLst/>
              <a:gdLst/>
              <a:ahLst/>
              <a:cxnLst/>
              <a:rect r="r" b="b" t="t" l="l"/>
              <a:pathLst>
                <a:path h="4294632" w="4896231">
                  <a:moveTo>
                    <a:pt x="0" y="0"/>
                  </a:moveTo>
                  <a:lnTo>
                    <a:pt x="0" y="4294632"/>
                  </a:lnTo>
                  <a:lnTo>
                    <a:pt x="4896231" y="4294632"/>
                  </a:lnTo>
                  <a:lnTo>
                    <a:pt x="4896231" y="0"/>
                  </a:lnTo>
                  <a:close/>
                </a:path>
              </a:pathLst>
            </a:custGeom>
            <a:solidFill>
              <a:srgbClr val="000000">
                <a:alpha val="0"/>
              </a:srgbClr>
            </a:solidFill>
          </p:spPr>
        </p:sp>
      </p:grpSp>
      <p:sp>
        <p:nvSpPr>
          <p:cNvPr name="TextBox 13" id="13"/>
          <p:cNvSpPr txBox="true"/>
          <p:nvPr/>
        </p:nvSpPr>
        <p:spPr>
          <a:xfrm rot="0">
            <a:off x="4481017" y="994962"/>
            <a:ext cx="9777908" cy="1249680"/>
          </a:xfrm>
          <a:prstGeom prst="rect">
            <a:avLst/>
          </a:prstGeom>
        </p:spPr>
        <p:txBody>
          <a:bodyPr anchor="t" rtlCol="false" tIns="0" lIns="0" bIns="0" rIns="0">
            <a:spAutoFit/>
          </a:bodyPr>
          <a:lstStyle/>
          <a:p>
            <a:pPr algn="l">
              <a:lnSpc>
                <a:spcPts val="9916"/>
              </a:lnSpc>
            </a:pPr>
            <a:r>
              <a:rPr lang="en-US" b="true" sz="7083">
                <a:solidFill>
                  <a:srgbClr val="202020"/>
                </a:solidFill>
                <a:latin typeface="Nunito Bold"/>
                <a:ea typeface="Nunito Bold"/>
                <a:cs typeface="Nunito Bold"/>
                <a:sym typeface="Nunito Bold"/>
              </a:rPr>
              <a:t>PODCAST SEMILLERO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DAG4ZQldIlg</dc:identifier>
  <dcterms:modified xsi:type="dcterms:W3CDTF">2011-08-01T06:04:30Z</dcterms:modified>
  <cp:revision>1</cp:revision>
</cp:coreProperties>
</file>