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D9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9" d="100"/>
          <a:sy n="39" d="100"/>
        </p:scale>
        <p:origin x="432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Pérez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 Juan Pérez</a:t>
            </a:r>
          </a:p>
        </p:txBody>
      </p:sp>
      <p:sp>
        <p:nvSpPr>
          <p:cNvPr id="94" name="“Escribe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“Escribe una cita aquí” 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99A9621-0902-4C7D-9E01-10BAC11270A0}"/>
              </a:ext>
            </a:extLst>
          </p:cNvPr>
          <p:cNvSpPr txBox="1"/>
          <p:nvPr/>
        </p:nvSpPr>
        <p:spPr>
          <a:xfrm>
            <a:off x="10734675" y="4977793"/>
            <a:ext cx="13096875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CO" sz="48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ASPECTOS GENERALES A CONSIDERAR PARA UNA POSIBLE REFORMA DE LA LEY 181/95</a:t>
            </a:r>
            <a:endParaRPr kumimoji="0" lang="es-CO" sz="4800" b="1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Arial Narrow" panose="020B0606020202030204" pitchFamily="34" charset="0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79562EB-21C4-41F2-AE28-47D865AAE99B}"/>
              </a:ext>
            </a:extLst>
          </p:cNvPr>
          <p:cNvSpPr txBox="1"/>
          <p:nvPr/>
        </p:nvSpPr>
        <p:spPr>
          <a:xfrm>
            <a:off x="10379676" y="765121"/>
            <a:ext cx="1330721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ASPECTOS GENERALES A CONSIDERAR PARA UNA POSIBLE REFORMA DE LA LEY 181/95</a:t>
            </a:r>
            <a:endParaRPr lang="es-CO" sz="2800" dirty="0">
              <a:solidFill>
                <a:srgbClr val="0C4D9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9FE43F-E0AF-4DF1-B155-CFD75792493A}"/>
              </a:ext>
            </a:extLst>
          </p:cNvPr>
          <p:cNvSpPr txBox="1"/>
          <p:nvPr/>
        </p:nvSpPr>
        <p:spPr>
          <a:xfrm>
            <a:off x="10379676" y="3446408"/>
            <a:ext cx="12565812" cy="7766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El propósito fundamental de la Ley: Marco regulador del funcionamiento del Sistema Nacional del Deporte (SND) y las entidades y organizaciones que lo integran.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CO" sz="3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Actualizar y modernizar la estructura actual del SND acorde con las condiciones dl momento y los requerimientos del cambiante mundo del deporte.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Revisar la utilidad de algunos requisitos legales que ya no cumplen su función, ejemplo: reconocimiento deportivo.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CO" sz="3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Fortalecer el principio de la articulación funcional entre los sectores público y privado, como condición para mejorar la eficiencia del SND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EA1FDCD-69D1-4965-ADED-737DB4B293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1"/>
          <a:stretch/>
        </p:blipFill>
        <p:spPr>
          <a:xfrm flipH="1">
            <a:off x="0" y="2878952"/>
            <a:ext cx="9687697" cy="84274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79562EB-21C4-41F2-AE28-47D865AAE99B}"/>
              </a:ext>
            </a:extLst>
          </p:cNvPr>
          <p:cNvSpPr txBox="1"/>
          <p:nvPr/>
        </p:nvSpPr>
        <p:spPr>
          <a:xfrm>
            <a:off x="10379676" y="765121"/>
            <a:ext cx="1330721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ASPECTOS GENERALES A CONSIDERAR PARA UNA POSIBLE REFORMA DE LA LEY 181/95</a:t>
            </a:r>
            <a:endParaRPr lang="es-CO" sz="2800" dirty="0">
              <a:solidFill>
                <a:srgbClr val="0C4D9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9FE43F-E0AF-4DF1-B155-CFD75792493A}"/>
              </a:ext>
            </a:extLst>
          </p:cNvPr>
          <p:cNvSpPr txBox="1"/>
          <p:nvPr/>
        </p:nvSpPr>
        <p:spPr>
          <a:xfrm>
            <a:off x="1556951" y="2742164"/>
            <a:ext cx="12565812" cy="88742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Lo anterior se logra si definimos con mayor claridad y precisión las funciones y competencias de los distintos niveles del SND, tanto público como privado, con el fin de construir nuevos modelos de relacionamiento libres del riesgo de conflictos de cualquier tipo.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CO" sz="3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El eje articulador del SND no puede depender de la capacidad del nivel central de transferir recursos a los entes territoriales, muchas veces sin los controles requeridos para garantizar la correcta utilización de los mismos.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CO" sz="3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Dicho eje articulador tiene que establecerse como el resultado de armonizar los planes de desarrollo deportivo locales con los objetivos y metas del plan nacional de desarrollo deportivo y el documento de política pública para el deporte.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EF36AE-BEEC-4E66-8FCF-3D0F7B911C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80" y="3484605"/>
            <a:ext cx="9067720" cy="605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103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79562EB-21C4-41F2-AE28-47D865AAE99B}"/>
              </a:ext>
            </a:extLst>
          </p:cNvPr>
          <p:cNvSpPr txBox="1"/>
          <p:nvPr/>
        </p:nvSpPr>
        <p:spPr>
          <a:xfrm>
            <a:off x="10379676" y="765121"/>
            <a:ext cx="1330721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ASPECTOS GENERALES A CONSIDERAR PARA UNA POSIBLE REFORMA DE LA LEY 181/95</a:t>
            </a:r>
            <a:endParaRPr lang="es-CO" sz="2800" dirty="0">
              <a:solidFill>
                <a:srgbClr val="0C4D9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9FE43F-E0AF-4DF1-B155-CFD75792493A}"/>
              </a:ext>
            </a:extLst>
          </p:cNvPr>
          <p:cNvSpPr txBox="1"/>
          <p:nvPr/>
        </p:nvSpPr>
        <p:spPr>
          <a:xfrm>
            <a:off x="10750378" y="2737019"/>
            <a:ext cx="12565812" cy="94282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El financiamiento del sector deporte, ahora bajo la dependencia de un ministerio, tiene que alcanzar una mayor participación de los recursos del estado, sin renunciar a  la posibilidad de mejorarlos mediante donaciones o patrocinios de la empresa privada. En este último aspecto se deben mejorar los incentivos tributarios.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CO" sz="3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Fortalecer la estructura y las funciones de las organizaciones del deporte asociado para que su gestión no se limite a  la intermediación de los recursos del estado.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CO" sz="3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Las funciones de inspección, vigilancia y control no deben concentrarse solamente en aspectos formales de carácter administrativo, pues se nota poco seguimiento y control a lo deportivo propiamente dicho.</a:t>
            </a:r>
          </a:p>
          <a:p>
            <a:endParaRPr lang="es-CO" sz="3600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0489B7F-4023-46A8-8871-463FC6D723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2"/>
          <a:stretch/>
        </p:blipFill>
        <p:spPr>
          <a:xfrm>
            <a:off x="0" y="2752463"/>
            <a:ext cx="10312287" cy="821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5458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79562EB-21C4-41F2-AE28-47D865AAE99B}"/>
              </a:ext>
            </a:extLst>
          </p:cNvPr>
          <p:cNvSpPr txBox="1"/>
          <p:nvPr/>
        </p:nvSpPr>
        <p:spPr>
          <a:xfrm>
            <a:off x="10379676" y="765121"/>
            <a:ext cx="1330721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ASPECTOS GENERALES A CONSIDERAR PARA UNA POSIBLE REFORMA DE LA LEY 181/95</a:t>
            </a:r>
            <a:endParaRPr lang="es-CO" sz="2800" dirty="0">
              <a:solidFill>
                <a:srgbClr val="0C4D9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9FE43F-E0AF-4DF1-B155-CFD75792493A}"/>
              </a:ext>
            </a:extLst>
          </p:cNvPr>
          <p:cNvSpPr txBox="1"/>
          <p:nvPr/>
        </p:nvSpPr>
        <p:spPr>
          <a:xfrm>
            <a:off x="1359243" y="3137581"/>
            <a:ext cx="12565812" cy="88742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La ley debe proporcionar recursos legales a los municipios para cumplir eficientemente sus obligaciones de darle mantenimiento a sus instalaciones deportivas.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CO" sz="3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El régimen disciplinario debe ajustarse a procedimientos más confiables y transparentes.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CO" sz="3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El deporte profesional debe ser excluido de la ley, para expedir un estatuto, muy especializado, por cada deporte que tenga división profesional.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CO" sz="3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Estimular el fortalecimiento del tejido asociativo del deporte mediante la simplificación de trámites para conformar clubes deportivos.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CO" sz="3600" dirty="0"/>
          </a:p>
          <a:p>
            <a:pPr marL="457200" marR="0" indent="-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CO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1B0D0A-5607-4582-BAF3-8E6DD8D25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0553" y="2874779"/>
            <a:ext cx="7494204" cy="796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761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464</Words>
  <Application>Microsoft Office PowerPoint</Application>
  <PresentationFormat>Personalizado</PresentationFormat>
  <Paragraphs>28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Helvetica Neue</vt:lpstr>
      <vt:lpstr>Helvetica Neue Light</vt:lpstr>
      <vt:lpstr>Helvetica Neue Medium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CARO</dc:creator>
  <cp:lastModifiedBy>Daniela Caro Polanía</cp:lastModifiedBy>
  <cp:revision>33</cp:revision>
  <dcterms:modified xsi:type="dcterms:W3CDTF">2020-05-12T21:49:38Z</dcterms:modified>
</cp:coreProperties>
</file>