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BF62-9FC7-4397-B727-74202841D6B3}" type="datetimeFigureOut">
              <a:rPr lang="es-CO" smtClean="0"/>
              <a:pPr/>
              <a:t>03/10/2014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8164-0876-4E77-9E0B-D4F35843E7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Louis De </a:t>
            </a:r>
            <a:r>
              <a:rPr lang="es-CO" dirty="0" err="1" smtClean="0"/>
              <a:t>Broglie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La teoría de </a:t>
            </a:r>
            <a:r>
              <a:rPr lang="es-CO" dirty="0" err="1" smtClean="0"/>
              <a:t>Bohr</a:t>
            </a:r>
            <a:r>
              <a:rPr lang="es-CO" dirty="0" smtClean="0"/>
              <a:t> no explicaba el por qué las energías del electrón de hidrógeno eran </a:t>
            </a:r>
            <a:r>
              <a:rPr lang="es-CO" dirty="0" err="1" smtClean="0"/>
              <a:t>cuantizadas</a:t>
            </a:r>
            <a:r>
              <a:rPr lang="es-CO" dirty="0" smtClean="0"/>
              <a:t>. En 1924 </a:t>
            </a:r>
            <a:r>
              <a:rPr lang="es-CO" b="1" dirty="0" smtClean="0"/>
              <a:t>Louis De </a:t>
            </a:r>
            <a:r>
              <a:rPr lang="es-CO" b="1" dirty="0" err="1" smtClean="0"/>
              <a:t>Broglie</a:t>
            </a:r>
            <a:r>
              <a:rPr lang="es-CO" dirty="0" smtClean="0"/>
              <a:t> dio la solución a este problema, al considerar que si las ondas luminosas se comportan como una corriente de partículas (fotones), las partículas pequeñas como los electrones se podían comportar como ondas. 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De acuerdo con De </a:t>
            </a:r>
            <a:r>
              <a:rPr lang="es-CO" dirty="0" err="1" smtClean="0"/>
              <a:t>Broglie</a:t>
            </a:r>
            <a:r>
              <a:rPr lang="es-CO" dirty="0" smtClean="0"/>
              <a:t>, un electrón enlazado al núcleo se comporta como una onda estacionaria, la cual tiene la característica de que en cada extremo tiene un nodo y entre ambos extremos puede haber varios nodos. Mientras mayor sea la frecuencia, menor la longitud de onda de la onda estacionaria y mayor el número de nodos.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pic>
        <p:nvPicPr>
          <p:cNvPr id="1026" name="Picture 2" descr="C:\Users\Rodrigo\Desktop\ondas estacionaria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5724549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El argumento de </a:t>
            </a:r>
            <a:r>
              <a:rPr lang="es-CO" dirty="0" err="1" smtClean="0"/>
              <a:t>De</a:t>
            </a:r>
            <a:r>
              <a:rPr lang="es-CO" dirty="0" smtClean="0"/>
              <a:t> Broglie era que si el </a:t>
            </a:r>
            <a:r>
              <a:rPr lang="es-CO" dirty="0" smtClean="0"/>
              <a:t>electrón </a:t>
            </a:r>
            <a:r>
              <a:rPr lang="es-CO" dirty="0" smtClean="0"/>
              <a:t>del átomo de hidrógeno se comporta como una onda fija su longitud debería ajustarse con exactitud a la circunferencia de la órbita; de lo contrario la onda se cancelaría parcialmente en cada órbita sucesiva. Con el tiempo la amplitud de la onda se reduciría a cero y, en consecuencia, se anularía.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pic>
        <p:nvPicPr>
          <p:cNvPr id="2050" name="Picture 2" descr="C:\Users\Rodrigo\Desktop\fig 2.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9374" y="1857364"/>
            <a:ext cx="6561649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La relación entre la circunferencia de una órbita permitida (2</a:t>
            </a:r>
            <a:r>
              <a:rPr lang="el-GR" dirty="0" smtClean="0"/>
              <a:t>π</a:t>
            </a:r>
            <a:r>
              <a:rPr lang="es-CO" dirty="0" smtClean="0"/>
              <a:t>r) y la longitud de onda (</a:t>
            </a:r>
            <a:r>
              <a:rPr lang="el-GR" dirty="0" smtClean="0"/>
              <a:t>λ</a:t>
            </a:r>
            <a:r>
              <a:rPr lang="es-CO" dirty="0" smtClean="0"/>
              <a:t>) del electrón está dada por: 2</a:t>
            </a:r>
            <a:r>
              <a:rPr lang="el-GR" dirty="0" smtClean="0"/>
              <a:t>π</a:t>
            </a:r>
            <a:r>
              <a:rPr lang="es-CO" dirty="0" smtClean="0"/>
              <a:t>r = n</a:t>
            </a:r>
            <a:r>
              <a:rPr lang="el-GR" dirty="0" smtClean="0"/>
              <a:t>λ</a:t>
            </a:r>
            <a:r>
              <a:rPr lang="es-CO" dirty="0" smtClean="0"/>
              <a:t>, donde r es el radio de la órbita, </a:t>
            </a:r>
            <a:r>
              <a:rPr lang="el-GR" dirty="0" smtClean="0"/>
              <a:t>λ</a:t>
            </a:r>
            <a:r>
              <a:rPr lang="es-CO" dirty="0" smtClean="0"/>
              <a:t> es la longitud de onda de la onda descrita por el electrón y n = 1, 2, 3 …. Dado que n es entero, r sólo puede tener ciertos valores cuando n aumenta. Entonces, como la energía del electrón depende del tamaño de </a:t>
            </a:r>
            <a:r>
              <a:rPr lang="es-CO" dirty="0" smtClean="0"/>
              <a:t>la órbita </a:t>
            </a:r>
            <a:r>
              <a:rPr lang="es-CO" dirty="0" smtClean="0"/>
              <a:t>(valor de r), se debe </a:t>
            </a:r>
            <a:r>
              <a:rPr lang="es-CO" dirty="0" err="1" smtClean="0"/>
              <a:t>cuantizar</a:t>
            </a:r>
            <a:r>
              <a:rPr lang="es-CO" dirty="0" smtClean="0"/>
              <a:t>.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De </a:t>
            </a:r>
            <a:r>
              <a:rPr lang="es-CO" dirty="0" err="1" smtClean="0"/>
              <a:t>Broglie</a:t>
            </a:r>
            <a:r>
              <a:rPr lang="es-CO" dirty="0" smtClean="0"/>
              <a:t> concluyó que las ondas se comportan como partículas y estas tienen propiedades ondulatorias. Dedujo esta ecuación que relaciona las propiedades de onda y de partícula:</a:t>
            </a:r>
            <a:r>
              <a:rPr lang="es-CO" b="1" dirty="0" smtClean="0"/>
              <a:t> </a:t>
            </a:r>
            <a:r>
              <a:rPr lang="el-GR" b="1" dirty="0" smtClean="0"/>
              <a:t>λ</a:t>
            </a:r>
            <a:r>
              <a:rPr lang="es-CO" b="1" dirty="0" smtClean="0"/>
              <a:t> = h/mu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El lado izquierdo de la ecuación expresa la propiedad de una onda (</a:t>
            </a:r>
            <a:r>
              <a:rPr lang="el-GR" dirty="0" smtClean="0"/>
              <a:t>λ</a:t>
            </a:r>
            <a:r>
              <a:rPr lang="es-CO" dirty="0" smtClean="0"/>
              <a:t>) y el lado derecho incluye la masa, una propiedad </a:t>
            </a:r>
            <a:r>
              <a:rPr lang="es-CO" dirty="0" err="1" smtClean="0"/>
              <a:t>caraterística</a:t>
            </a:r>
            <a:r>
              <a:rPr lang="es-CO" dirty="0" smtClean="0"/>
              <a:t> de una partícula.</a:t>
            </a:r>
          </a:p>
          <a:p>
            <a:pPr>
              <a:buNone/>
            </a:pPr>
            <a:endParaRPr lang="es-CO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NATURALEZA DUAL DEL ELECTRÓN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CO" dirty="0" smtClean="0"/>
              <a:t>BIBLIOGRAFÍA</a:t>
            </a:r>
          </a:p>
          <a:p>
            <a:pPr algn="just">
              <a:buNone/>
            </a:pPr>
            <a:endParaRPr lang="es-CO" dirty="0" smtClean="0"/>
          </a:p>
          <a:p>
            <a:pPr algn="just">
              <a:buNone/>
            </a:pPr>
            <a:r>
              <a:rPr lang="es-CO" dirty="0" smtClean="0"/>
              <a:t>Chang, Raymond. Química I. Editora </a:t>
            </a:r>
            <a:r>
              <a:rPr lang="es-CO" dirty="0" err="1" smtClean="0"/>
              <a:t>Lily</a:t>
            </a:r>
            <a:r>
              <a:rPr lang="es-CO" dirty="0" smtClean="0"/>
              <a:t> Solano. Bogotá. </a:t>
            </a:r>
            <a:r>
              <a:rPr lang="es-CO" dirty="0" err="1" smtClean="0"/>
              <a:t>McGraw</a:t>
            </a:r>
            <a:r>
              <a:rPr lang="es-CO" dirty="0" smtClean="0"/>
              <a:t> Hill Interamericana, 2009.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422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LA NATURALEZA DUAL DEL ELECTRÓN</vt:lpstr>
      <vt:lpstr>LA NATURALEZA DUAL DEL ELECTRÓN</vt:lpstr>
      <vt:lpstr>LA NATURALEZA DUAL DEL ELECTRÓN</vt:lpstr>
      <vt:lpstr>LA NATURALEZA DUAL DEL ELECTRÓN</vt:lpstr>
      <vt:lpstr>LA NATURALEZA DUAL DEL ELECTRÓN</vt:lpstr>
      <vt:lpstr>LA NATURALEZA DUAL DEL ELECTRÓN</vt:lpstr>
      <vt:lpstr>LA NATURALEZA DUAL DEL ELECTRÓN</vt:lpstr>
      <vt:lpstr>LA NATURALEZA DUAL DEL ELECTRÓN</vt:lpstr>
      <vt:lpstr>LA NATURALEZA DUAL DEL ELECTRÓN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NATURALEZA DUAL DEL ELECTRÓN</dc:title>
  <dc:creator>Rodrigo Londoño García</dc:creator>
  <cp:lastModifiedBy>Usuario UTP</cp:lastModifiedBy>
  <cp:revision>10</cp:revision>
  <dcterms:created xsi:type="dcterms:W3CDTF">2014-04-06T14:20:08Z</dcterms:created>
  <dcterms:modified xsi:type="dcterms:W3CDTF">2014-10-03T20:32:50Z</dcterms:modified>
</cp:coreProperties>
</file>